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65" r:id="rId1"/>
  </p:sldMasterIdLst>
  <p:notesMasterIdLst>
    <p:notesMasterId r:id="rId24"/>
  </p:notesMasterIdLst>
  <p:sldIdLst>
    <p:sldId id="256" r:id="rId2"/>
    <p:sldId id="257" r:id="rId3"/>
    <p:sldId id="258" r:id="rId4"/>
    <p:sldId id="280" r:id="rId5"/>
    <p:sldId id="324" r:id="rId6"/>
    <p:sldId id="323" r:id="rId7"/>
    <p:sldId id="281" r:id="rId8"/>
    <p:sldId id="279" r:id="rId9"/>
    <p:sldId id="326" r:id="rId10"/>
    <p:sldId id="265" r:id="rId11"/>
    <p:sldId id="325" r:id="rId12"/>
    <p:sldId id="262" r:id="rId13"/>
    <p:sldId id="263" r:id="rId14"/>
    <p:sldId id="275" r:id="rId15"/>
    <p:sldId id="291" r:id="rId16"/>
    <p:sldId id="292" r:id="rId17"/>
    <p:sldId id="293" r:id="rId18"/>
    <p:sldId id="294" r:id="rId19"/>
    <p:sldId id="278" r:id="rId20"/>
    <p:sldId id="296" r:id="rId21"/>
    <p:sldId id="295" r:id="rId22"/>
    <p:sldId id="297" r:id="rId23"/>
  </p:sldIdLst>
  <p:sldSz cx="11193463" cy="8394700"/>
  <p:notesSz cx="6858000" cy="9144000"/>
  <p:embeddedFontLst>
    <p:embeddedFont>
      <p:font typeface="Agency FB" panose="020B0503020202020204" pitchFamily="34" charset="0"/>
      <p:regular r:id="rId25"/>
      <p:bold r:id="rId26"/>
    </p:embeddedFont>
    <p:embeddedFont>
      <p:font typeface="Calibri" panose="020F0502020204030204" pitchFamily="34" charset="0"/>
      <p:regular r:id="rId27"/>
      <p:bold r:id="rId28"/>
      <p:italic r:id="rId29"/>
      <p:boldItalic r:id="rId30"/>
    </p:embeddedFont>
    <p:embeddedFont>
      <p:font typeface="Franklin Gothic Medium Cond" panose="020B0606030402020204" pitchFamily="34" charset="0"/>
      <p:regular r:id="rId31"/>
    </p:embeddedFont>
    <p:embeddedFont>
      <p:font typeface="HfW cursive" panose="020B0604020202020204"/>
      <p:regular r:id="rId32"/>
    </p:embeddedFont>
    <p:embeddedFont>
      <p:font typeface="HfW precursive" panose="020B0604020202020204"/>
      <p:regular r:id="rId33"/>
    </p:embeddedFont>
    <p:embeddedFont>
      <p:font typeface="Trebuchet MS" panose="020B0603020202020204" pitchFamily="34" charset="0"/>
      <p:regular r:id="rId34"/>
      <p:bold r:id="rId35"/>
      <p:italic r:id="rId36"/>
      <p:boldItalic r:id="rId37"/>
    </p:embeddedFont>
    <p:embeddedFont>
      <p:font typeface="Wingdings 3" panose="05040102010807070707" pitchFamily="18" charset="2"/>
      <p:regular r:id="rId3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44" userDrawn="1">
          <p15:clr>
            <a:srgbClr val="A4A3A4"/>
          </p15:clr>
        </p15:guide>
        <p15:guide id="2" pos="352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46" autoAdjust="0"/>
    <p:restoredTop sz="94660"/>
  </p:normalViewPr>
  <p:slideViewPr>
    <p:cSldViewPr snapToGrid="0" showGuides="1">
      <p:cViewPr varScale="1">
        <p:scale>
          <a:sx n="78" d="100"/>
          <a:sy n="78" d="100"/>
        </p:scale>
        <p:origin x="1842" y="92"/>
      </p:cViewPr>
      <p:guideLst>
        <p:guide orient="horz" pos="2644"/>
        <p:guide pos="352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10.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BF09BB-789F-493D-9D0F-AF60152CB9D9}" type="datetimeFigureOut">
              <a:rPr lang="en-GB" smtClean="0"/>
              <a:t>06/09/2024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C3EB84-A9CA-45C6-96FE-A16D62F8834D}" type="slidenum">
              <a:rPr lang="en-GB" smtClean="0"/>
              <a:t>‹#›</a:t>
            </a:fld>
            <a:endParaRPr lang="en-GB"/>
          </a:p>
        </p:txBody>
      </p:sp>
    </p:spTree>
    <p:extLst>
      <p:ext uri="{BB962C8B-B14F-4D97-AF65-F5344CB8AC3E}">
        <p14:creationId xmlns:p14="http://schemas.microsoft.com/office/powerpoint/2010/main" val="861780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Awkward stand a wave</a:t>
            </a:r>
          </a:p>
        </p:txBody>
      </p:sp>
      <p:sp>
        <p:nvSpPr>
          <p:cNvPr id="4" name="Slide Number Placeholder 3"/>
          <p:cNvSpPr>
            <a:spLocks noGrp="1"/>
          </p:cNvSpPr>
          <p:nvPr>
            <p:ph type="sldNum" sz="quarter" idx="5"/>
          </p:nvPr>
        </p:nvSpPr>
        <p:spPr/>
        <p:txBody>
          <a:bodyPr/>
          <a:lstStyle/>
          <a:p>
            <a:fld id="{64C3EB84-A9CA-45C6-96FE-A16D62F8834D}" type="slidenum">
              <a:rPr lang="en-GB" smtClean="0"/>
              <a:t>2</a:t>
            </a:fld>
            <a:endParaRPr lang="en-GB"/>
          </a:p>
        </p:txBody>
      </p:sp>
    </p:spTree>
    <p:extLst>
      <p:ext uri="{BB962C8B-B14F-4D97-AF65-F5344CB8AC3E}">
        <p14:creationId xmlns:p14="http://schemas.microsoft.com/office/powerpoint/2010/main" val="706890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E7B89E96-4E6F-41A8-B17A-FB864CB9C5E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9300" indent="-287338">
              <a:defRPr>
                <a:solidFill>
                  <a:schemeClr val="tx1"/>
                </a:solidFill>
                <a:latin typeface="Trebuchet MS" panose="020B0603020202020204" pitchFamily="34" charset="0"/>
              </a:defRPr>
            </a:lvl2pPr>
            <a:lvl3pPr marL="1154113" indent="-228600">
              <a:defRPr>
                <a:solidFill>
                  <a:schemeClr val="tx1"/>
                </a:solidFill>
                <a:latin typeface="Trebuchet MS" panose="020B0603020202020204" pitchFamily="34" charset="0"/>
              </a:defRPr>
            </a:lvl3pPr>
            <a:lvl4pPr marL="1616075" indent="-228600">
              <a:defRPr>
                <a:solidFill>
                  <a:schemeClr val="tx1"/>
                </a:solidFill>
                <a:latin typeface="Trebuchet MS" panose="020B0603020202020204" pitchFamily="34" charset="0"/>
              </a:defRPr>
            </a:lvl4pPr>
            <a:lvl5pPr marL="2076450" indent="-228600">
              <a:defRPr>
                <a:solidFill>
                  <a:schemeClr val="tx1"/>
                </a:solidFill>
                <a:latin typeface="Trebuchet MS" panose="020B0603020202020204" pitchFamily="34" charset="0"/>
              </a:defRPr>
            </a:lvl5pPr>
            <a:lvl6pPr marL="253365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9085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4805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90525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0E4EEF5C-7B39-402E-BCD3-D9D286C4968E}" type="slidenum">
              <a:rPr lang="en-US" altLang="en-US" smtClean="0">
                <a:latin typeface="Arial" panose="020B0604020202020204" pitchFamily="34" charset="0"/>
              </a:rPr>
              <a:pPr/>
              <a:t>5</a:t>
            </a:fld>
            <a:endParaRPr lang="en-US" altLang="en-US">
              <a:latin typeface="Arial" panose="020B0604020202020204" pitchFamily="34" charset="0"/>
            </a:endParaRPr>
          </a:p>
        </p:txBody>
      </p:sp>
      <p:sp>
        <p:nvSpPr>
          <p:cNvPr id="31747" name="Rectangle 2">
            <a:extLst>
              <a:ext uri="{FF2B5EF4-FFF2-40B4-BE49-F238E27FC236}">
                <a16:creationId xmlns:a16="http://schemas.microsoft.com/office/drawing/2014/main" id="{9BCB0879-F024-4FF2-92FC-1775F654A577}"/>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E69CA817-83AD-420E-9AB8-25B5DD3985E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US" altLang="en-US">
                <a:latin typeface="Arial" panose="020B0604020202020204" pitchFamily="34" charset="0"/>
              </a:rPr>
              <a:t>Please do talk to us about any issues with homework. We know this can be challenging area and are more than happy to help.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C3F384F0-419D-41DA-937C-252F00D7383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9300" indent="-287338">
              <a:defRPr>
                <a:solidFill>
                  <a:schemeClr val="tx1"/>
                </a:solidFill>
                <a:latin typeface="Trebuchet MS" panose="020B0603020202020204" pitchFamily="34" charset="0"/>
              </a:defRPr>
            </a:lvl2pPr>
            <a:lvl3pPr marL="1154113" indent="-228600">
              <a:defRPr>
                <a:solidFill>
                  <a:schemeClr val="tx1"/>
                </a:solidFill>
                <a:latin typeface="Trebuchet MS" panose="020B0603020202020204" pitchFamily="34" charset="0"/>
              </a:defRPr>
            </a:lvl3pPr>
            <a:lvl4pPr marL="1616075" indent="-228600">
              <a:defRPr>
                <a:solidFill>
                  <a:schemeClr val="tx1"/>
                </a:solidFill>
                <a:latin typeface="Trebuchet MS" panose="020B0603020202020204" pitchFamily="34" charset="0"/>
              </a:defRPr>
            </a:lvl4pPr>
            <a:lvl5pPr marL="2076450" indent="-228600">
              <a:defRPr>
                <a:solidFill>
                  <a:schemeClr val="tx1"/>
                </a:solidFill>
                <a:latin typeface="Trebuchet MS" panose="020B0603020202020204" pitchFamily="34" charset="0"/>
              </a:defRPr>
            </a:lvl5pPr>
            <a:lvl6pPr marL="253365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9085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4805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90525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9B2F6176-AFFA-447A-9290-C1DCD1C0ED3F}" type="slidenum">
              <a:rPr lang="en-US" altLang="en-US" smtClean="0">
                <a:latin typeface="Arial" panose="020B0604020202020204" pitchFamily="34" charset="0"/>
              </a:rPr>
              <a:pPr/>
              <a:t>6</a:t>
            </a:fld>
            <a:endParaRPr lang="en-US" altLang="en-US">
              <a:latin typeface="Arial" panose="020B0604020202020204" pitchFamily="34" charset="0"/>
            </a:endParaRPr>
          </a:p>
        </p:txBody>
      </p:sp>
      <p:sp>
        <p:nvSpPr>
          <p:cNvPr id="33795" name="Rectangle 2">
            <a:extLst>
              <a:ext uri="{FF2B5EF4-FFF2-40B4-BE49-F238E27FC236}">
                <a16:creationId xmlns:a16="http://schemas.microsoft.com/office/drawing/2014/main" id="{9344E1C8-D932-4012-AAD4-F45CBBD9CC8C}"/>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C5321890-25D5-469D-93C7-6B119A1B00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9C6180F9-D11A-44D9-8DA2-B7C80B41098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9300" indent="-287338">
              <a:defRPr>
                <a:solidFill>
                  <a:schemeClr val="tx1"/>
                </a:solidFill>
                <a:latin typeface="Trebuchet MS" panose="020B0603020202020204" pitchFamily="34" charset="0"/>
              </a:defRPr>
            </a:lvl2pPr>
            <a:lvl3pPr marL="1154113" indent="-228600">
              <a:defRPr>
                <a:solidFill>
                  <a:schemeClr val="tx1"/>
                </a:solidFill>
                <a:latin typeface="Trebuchet MS" panose="020B0603020202020204" pitchFamily="34" charset="0"/>
              </a:defRPr>
            </a:lvl3pPr>
            <a:lvl4pPr marL="1616075" indent="-228600">
              <a:defRPr>
                <a:solidFill>
                  <a:schemeClr val="tx1"/>
                </a:solidFill>
                <a:latin typeface="Trebuchet MS" panose="020B0603020202020204" pitchFamily="34" charset="0"/>
              </a:defRPr>
            </a:lvl4pPr>
            <a:lvl5pPr marL="2076450" indent="-228600">
              <a:defRPr>
                <a:solidFill>
                  <a:schemeClr val="tx1"/>
                </a:solidFill>
                <a:latin typeface="Trebuchet MS" panose="020B0603020202020204" pitchFamily="34" charset="0"/>
              </a:defRPr>
            </a:lvl5pPr>
            <a:lvl6pPr marL="253365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9085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4805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90525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3B14FB3D-668D-4E23-BBB7-E083351D2266}" type="slidenum">
              <a:rPr lang="en-US" altLang="en-US" smtClean="0">
                <a:latin typeface="Arial" panose="020B0604020202020204" pitchFamily="34" charset="0"/>
              </a:rPr>
              <a:pPr/>
              <a:t>11</a:t>
            </a:fld>
            <a:endParaRPr lang="en-US" altLang="en-US">
              <a:latin typeface="Arial" panose="020B0604020202020204" pitchFamily="34" charset="0"/>
            </a:endParaRPr>
          </a:p>
        </p:txBody>
      </p:sp>
      <p:sp>
        <p:nvSpPr>
          <p:cNvPr id="41987" name="Rectangle 2">
            <a:extLst>
              <a:ext uri="{FF2B5EF4-FFF2-40B4-BE49-F238E27FC236}">
                <a16:creationId xmlns:a16="http://schemas.microsoft.com/office/drawing/2014/main" id="{2A76206C-6AD1-4500-AA21-BB2021A3C94D}"/>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66C39C7E-1C03-4BC6-AD8A-92463B0DBB9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C3EB84-A9CA-45C6-96FE-A16D62F8834D}" type="slidenum">
              <a:rPr lang="en-GB" smtClean="0"/>
              <a:t>12</a:t>
            </a:fld>
            <a:endParaRPr lang="en-GB"/>
          </a:p>
        </p:txBody>
      </p:sp>
    </p:spTree>
    <p:extLst>
      <p:ext uri="{BB962C8B-B14F-4D97-AF65-F5344CB8AC3E}">
        <p14:creationId xmlns:p14="http://schemas.microsoft.com/office/powerpoint/2010/main" val="535517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Be ready to get making costumes!</a:t>
            </a:r>
          </a:p>
        </p:txBody>
      </p:sp>
      <p:sp>
        <p:nvSpPr>
          <p:cNvPr id="4" name="Slide Number Placeholder 3"/>
          <p:cNvSpPr>
            <a:spLocks noGrp="1"/>
          </p:cNvSpPr>
          <p:nvPr>
            <p:ph type="sldNum" sz="quarter" idx="5"/>
          </p:nvPr>
        </p:nvSpPr>
        <p:spPr/>
        <p:txBody>
          <a:bodyPr/>
          <a:lstStyle/>
          <a:p>
            <a:fld id="{64C3EB84-A9CA-45C6-96FE-A16D62F8834D}" type="slidenum">
              <a:rPr lang="en-GB" smtClean="0"/>
              <a:t>16</a:t>
            </a:fld>
            <a:endParaRPr lang="en-GB"/>
          </a:p>
        </p:txBody>
      </p:sp>
    </p:spTree>
    <p:extLst>
      <p:ext uri="{BB962C8B-B14F-4D97-AF65-F5344CB8AC3E}">
        <p14:creationId xmlns:p14="http://schemas.microsoft.com/office/powerpoint/2010/main" val="1882494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Look forward to the costumes – </a:t>
            </a:r>
            <a:r>
              <a:rPr lang="en-GB" dirty="0" err="1"/>
              <a:t>eskimo</a:t>
            </a:r>
            <a:r>
              <a:rPr lang="en-GB" dirty="0"/>
              <a:t> </a:t>
            </a:r>
          </a:p>
        </p:txBody>
      </p:sp>
      <p:sp>
        <p:nvSpPr>
          <p:cNvPr id="4" name="Slide Number Placeholder 3"/>
          <p:cNvSpPr>
            <a:spLocks noGrp="1"/>
          </p:cNvSpPr>
          <p:nvPr>
            <p:ph type="sldNum" sz="quarter" idx="5"/>
          </p:nvPr>
        </p:nvSpPr>
        <p:spPr/>
        <p:txBody>
          <a:bodyPr/>
          <a:lstStyle/>
          <a:p>
            <a:fld id="{64C3EB84-A9CA-45C6-96FE-A16D62F8834D}" type="slidenum">
              <a:rPr lang="en-GB" smtClean="0"/>
              <a:t>17</a:t>
            </a:fld>
            <a:endParaRPr lang="en-GB"/>
          </a:p>
        </p:txBody>
      </p:sp>
    </p:spTree>
    <p:extLst>
      <p:ext uri="{BB962C8B-B14F-4D97-AF65-F5344CB8AC3E}">
        <p14:creationId xmlns:p14="http://schemas.microsoft.com/office/powerpoint/2010/main" val="3780834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Wessex Water </a:t>
            </a:r>
          </a:p>
        </p:txBody>
      </p:sp>
      <p:sp>
        <p:nvSpPr>
          <p:cNvPr id="4" name="Slide Number Placeholder 3"/>
          <p:cNvSpPr>
            <a:spLocks noGrp="1"/>
          </p:cNvSpPr>
          <p:nvPr>
            <p:ph type="sldNum" sz="quarter" idx="5"/>
          </p:nvPr>
        </p:nvSpPr>
        <p:spPr/>
        <p:txBody>
          <a:bodyPr/>
          <a:lstStyle/>
          <a:p>
            <a:fld id="{64C3EB84-A9CA-45C6-96FE-A16D62F8834D}" type="slidenum">
              <a:rPr lang="en-GB" smtClean="0"/>
              <a:t>18</a:t>
            </a:fld>
            <a:endParaRPr lang="en-GB"/>
          </a:p>
        </p:txBody>
      </p:sp>
    </p:spTree>
    <p:extLst>
      <p:ext uri="{BB962C8B-B14F-4D97-AF65-F5344CB8AC3E}">
        <p14:creationId xmlns:p14="http://schemas.microsoft.com/office/powerpoint/2010/main" val="3455907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0364" y="-10365"/>
            <a:ext cx="11225051" cy="8415430"/>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383998" y="2943328"/>
            <a:ext cx="7132673" cy="2015196"/>
          </a:xfrm>
        </p:spPr>
        <p:txBody>
          <a:bodyPr anchor="b">
            <a:noAutofit/>
          </a:bodyPr>
          <a:lstStyle>
            <a:lvl1pPr algn="r">
              <a:defRPr sz="661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383998" y="4958521"/>
            <a:ext cx="7132673" cy="1342686"/>
          </a:xfrm>
        </p:spPr>
        <p:txBody>
          <a:bodyPr anchor="t"/>
          <a:lstStyle>
            <a:lvl1pPr marL="0" indent="0" algn="r">
              <a:buNone/>
              <a:defRPr>
                <a:solidFill>
                  <a:schemeClr val="tx1">
                    <a:lumMod val="50000"/>
                    <a:lumOff val="50000"/>
                  </a:schemeClr>
                </a:solidFill>
              </a:defRPr>
            </a:lvl1pPr>
            <a:lvl2pPr marL="559659" indent="0" algn="ctr">
              <a:buNone/>
              <a:defRPr>
                <a:solidFill>
                  <a:schemeClr val="tx1">
                    <a:tint val="75000"/>
                  </a:schemeClr>
                </a:solidFill>
              </a:defRPr>
            </a:lvl2pPr>
            <a:lvl3pPr marL="1119317" indent="0" algn="ctr">
              <a:buNone/>
              <a:defRPr>
                <a:solidFill>
                  <a:schemeClr val="tx1">
                    <a:tint val="75000"/>
                  </a:schemeClr>
                </a:solidFill>
              </a:defRPr>
            </a:lvl3pPr>
            <a:lvl4pPr marL="1678976" indent="0" algn="ctr">
              <a:buNone/>
              <a:defRPr>
                <a:solidFill>
                  <a:schemeClr val="tx1">
                    <a:tint val="75000"/>
                  </a:schemeClr>
                </a:solidFill>
              </a:defRPr>
            </a:lvl4pPr>
            <a:lvl5pPr marL="2238634" indent="0" algn="ctr">
              <a:buNone/>
              <a:defRPr>
                <a:solidFill>
                  <a:schemeClr val="tx1">
                    <a:tint val="75000"/>
                  </a:schemeClr>
                </a:solidFill>
              </a:defRPr>
            </a:lvl5pPr>
            <a:lvl6pPr marL="2798293" indent="0" algn="ctr">
              <a:buNone/>
              <a:defRPr>
                <a:solidFill>
                  <a:schemeClr val="tx1">
                    <a:tint val="75000"/>
                  </a:schemeClr>
                </a:solidFill>
              </a:defRPr>
            </a:lvl6pPr>
            <a:lvl7pPr marL="3357951" indent="0" algn="ctr">
              <a:buNone/>
              <a:defRPr>
                <a:solidFill>
                  <a:schemeClr val="tx1">
                    <a:tint val="75000"/>
                  </a:schemeClr>
                </a:solidFill>
              </a:defRPr>
            </a:lvl7pPr>
            <a:lvl8pPr marL="3917610" indent="0" algn="ctr">
              <a:buNone/>
              <a:defRPr>
                <a:solidFill>
                  <a:schemeClr val="tx1">
                    <a:tint val="75000"/>
                  </a:schemeClr>
                </a:solidFill>
              </a:defRPr>
            </a:lvl8pPr>
            <a:lvl9pPr marL="4477268"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653196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457510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46229" y="3306063"/>
            <a:ext cx="7770441" cy="2235870"/>
          </a:xfrm>
        </p:spPr>
        <p:txBody>
          <a:bodyPr anchor="b"/>
          <a:lstStyle>
            <a:lvl1pPr algn="l">
              <a:defRPr sz="4896" b="0" cap="none"/>
            </a:lvl1pPr>
          </a:lstStyle>
          <a:p>
            <a:r>
              <a:rPr lang="en-US"/>
              <a:t>Click to edit Master title style</a:t>
            </a:r>
            <a:endParaRPr lang="en-US" dirty="0"/>
          </a:p>
        </p:txBody>
      </p:sp>
      <p:sp>
        <p:nvSpPr>
          <p:cNvPr id="3" name="Text Placeholder 2"/>
          <p:cNvSpPr>
            <a:spLocks noGrp="1"/>
          </p:cNvSpPr>
          <p:nvPr>
            <p:ph type="body" idx="1"/>
          </p:nvPr>
        </p:nvSpPr>
        <p:spPr>
          <a:xfrm>
            <a:off x="746229" y="5541932"/>
            <a:ext cx="7770441" cy="1053193"/>
          </a:xfrm>
        </p:spPr>
        <p:txBody>
          <a:bodyPr anchor="t"/>
          <a:lstStyle>
            <a:lvl1pPr marL="0" indent="0" algn="l">
              <a:buNone/>
              <a:defRPr sz="2448">
                <a:solidFill>
                  <a:schemeClr val="tx1">
                    <a:lumMod val="50000"/>
                    <a:lumOff val="50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566632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46231" y="746196"/>
            <a:ext cx="7770440" cy="1616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46232" y="2644721"/>
            <a:ext cx="3780253" cy="4750352"/>
          </a:xfrm>
        </p:spPr>
        <p:txBody>
          <a:bodyPr>
            <a:normAutofit/>
          </a:bodyPr>
          <a:lstStyle>
            <a:lvl1pPr>
              <a:defRPr sz="2203"/>
            </a:lvl1pPr>
            <a:lvl2pPr>
              <a:defRPr sz="1959"/>
            </a:lvl2pPr>
            <a:lvl3pPr>
              <a:defRPr sz="1714"/>
            </a:lvl3pPr>
            <a:lvl4pPr>
              <a:defRPr sz="1469"/>
            </a:lvl4pPr>
            <a:lvl5pPr>
              <a:defRPr sz="1469"/>
            </a:lvl5pPr>
            <a:lvl6pPr>
              <a:defRPr sz="1469"/>
            </a:lvl6pPr>
            <a:lvl7pPr>
              <a:defRPr sz="1469"/>
            </a:lvl7pPr>
            <a:lvl8pPr>
              <a:defRPr sz="1469"/>
            </a:lvl8pPr>
            <a:lvl9pPr>
              <a:defRPr sz="146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36417" y="2644723"/>
            <a:ext cx="3780254" cy="4750354"/>
          </a:xfrm>
        </p:spPr>
        <p:txBody>
          <a:bodyPr>
            <a:normAutofit/>
          </a:bodyPr>
          <a:lstStyle>
            <a:lvl1pPr>
              <a:defRPr sz="2203"/>
            </a:lvl1pPr>
            <a:lvl2pPr>
              <a:defRPr sz="1959"/>
            </a:lvl2pPr>
            <a:lvl3pPr>
              <a:defRPr sz="1714"/>
            </a:lvl3pPr>
            <a:lvl4pPr>
              <a:defRPr sz="1469"/>
            </a:lvl4pPr>
            <a:lvl5pPr>
              <a:defRPr sz="1469"/>
            </a:lvl5pPr>
            <a:lvl6pPr>
              <a:defRPr sz="1469"/>
            </a:lvl6pPr>
            <a:lvl7pPr>
              <a:defRPr sz="1469"/>
            </a:lvl7pPr>
            <a:lvl8pPr>
              <a:defRPr sz="1469"/>
            </a:lvl8pPr>
            <a:lvl9pPr>
              <a:defRPr sz="146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0C8D7-F72B-4948-966D-210066DD4D6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163692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46230" y="746196"/>
            <a:ext cx="7770439" cy="1616757"/>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746230" y="2645203"/>
            <a:ext cx="3783390" cy="705387"/>
          </a:xfrm>
        </p:spPr>
        <p:txBody>
          <a:bodyPr anchor="b">
            <a:noAutofit/>
          </a:bodyPr>
          <a:lstStyle>
            <a:lvl1pPr marL="0" indent="0">
              <a:buNone/>
              <a:defRPr sz="2938" b="0"/>
            </a:lvl1pPr>
            <a:lvl2pPr marL="559659" indent="0">
              <a:buNone/>
              <a:defRPr sz="2448" b="1"/>
            </a:lvl2pPr>
            <a:lvl3pPr marL="1119317" indent="0">
              <a:buNone/>
              <a:defRPr sz="2203" b="1"/>
            </a:lvl3pPr>
            <a:lvl4pPr marL="1678976" indent="0">
              <a:buNone/>
              <a:defRPr sz="1959" b="1"/>
            </a:lvl4pPr>
            <a:lvl5pPr marL="2238634" indent="0">
              <a:buNone/>
              <a:defRPr sz="1959" b="1"/>
            </a:lvl5pPr>
            <a:lvl6pPr marL="2798293" indent="0">
              <a:buNone/>
              <a:defRPr sz="1959" b="1"/>
            </a:lvl6pPr>
            <a:lvl7pPr marL="3357951" indent="0">
              <a:buNone/>
              <a:defRPr sz="1959" b="1"/>
            </a:lvl7pPr>
            <a:lvl8pPr marL="3917610" indent="0">
              <a:buNone/>
              <a:defRPr sz="1959" b="1"/>
            </a:lvl8pPr>
            <a:lvl9pPr marL="4477268" indent="0">
              <a:buNone/>
              <a:defRPr sz="1959" b="1"/>
            </a:lvl9pPr>
          </a:lstStyle>
          <a:p>
            <a:pPr lvl="0"/>
            <a:r>
              <a:rPr lang="en-US"/>
              <a:t>Edit Master text styles</a:t>
            </a:r>
          </a:p>
        </p:txBody>
      </p:sp>
      <p:sp>
        <p:nvSpPr>
          <p:cNvPr id="4" name="Content Placeholder 3"/>
          <p:cNvSpPr>
            <a:spLocks noGrp="1"/>
          </p:cNvSpPr>
          <p:nvPr>
            <p:ph sz="half" idx="2"/>
          </p:nvPr>
        </p:nvSpPr>
        <p:spPr>
          <a:xfrm>
            <a:off x="746230" y="3350592"/>
            <a:ext cx="3783390" cy="40444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33278" y="2645203"/>
            <a:ext cx="3783390" cy="705387"/>
          </a:xfrm>
        </p:spPr>
        <p:txBody>
          <a:bodyPr anchor="b">
            <a:noAutofit/>
          </a:bodyPr>
          <a:lstStyle>
            <a:lvl1pPr marL="0" indent="0">
              <a:buNone/>
              <a:defRPr sz="2938" b="0"/>
            </a:lvl1pPr>
            <a:lvl2pPr marL="559659" indent="0">
              <a:buNone/>
              <a:defRPr sz="2448" b="1"/>
            </a:lvl2pPr>
            <a:lvl3pPr marL="1119317" indent="0">
              <a:buNone/>
              <a:defRPr sz="2203" b="1"/>
            </a:lvl3pPr>
            <a:lvl4pPr marL="1678976" indent="0">
              <a:buNone/>
              <a:defRPr sz="1959" b="1"/>
            </a:lvl4pPr>
            <a:lvl5pPr marL="2238634" indent="0">
              <a:buNone/>
              <a:defRPr sz="1959" b="1"/>
            </a:lvl5pPr>
            <a:lvl6pPr marL="2798293" indent="0">
              <a:buNone/>
              <a:defRPr sz="1959" b="1"/>
            </a:lvl6pPr>
            <a:lvl7pPr marL="3357951" indent="0">
              <a:buNone/>
              <a:defRPr sz="1959" b="1"/>
            </a:lvl7pPr>
            <a:lvl8pPr marL="3917610" indent="0">
              <a:buNone/>
              <a:defRPr sz="1959" b="1"/>
            </a:lvl8pPr>
            <a:lvl9pPr marL="4477268" indent="0">
              <a:buNone/>
              <a:defRPr sz="1959" b="1"/>
            </a:lvl9pPr>
          </a:lstStyle>
          <a:p>
            <a:pPr lvl="0"/>
            <a:r>
              <a:rPr lang="en-US"/>
              <a:t>Edit Master text styles</a:t>
            </a:r>
          </a:p>
        </p:txBody>
      </p:sp>
      <p:sp>
        <p:nvSpPr>
          <p:cNvPr id="6" name="Content Placeholder 5"/>
          <p:cNvSpPr>
            <a:spLocks noGrp="1"/>
          </p:cNvSpPr>
          <p:nvPr>
            <p:ph sz="quarter" idx="4"/>
          </p:nvPr>
        </p:nvSpPr>
        <p:spPr>
          <a:xfrm>
            <a:off x="4733278" y="3350592"/>
            <a:ext cx="3783390" cy="40444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0C8D7-F72B-4948-966D-210066DD4D62}" type="datetimeFigureOut">
              <a:rPr lang="en-GB" smtClean="0"/>
              <a:t>06/09/2024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346632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746230" y="746196"/>
            <a:ext cx="7770440" cy="161675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0C8D7-F72B-4948-966D-210066DD4D62}" type="datetimeFigureOut">
              <a:rPr lang="en-GB" smtClean="0"/>
              <a:t>06/09/2024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152265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0C8D7-F72B-4948-966D-210066DD4D62}" type="datetimeFigureOut">
              <a:rPr lang="en-GB" smtClean="0"/>
              <a:t>06/09/2024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4115915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6230" y="1834402"/>
            <a:ext cx="3415551" cy="1564937"/>
          </a:xfrm>
        </p:spPr>
        <p:txBody>
          <a:bodyPr anchor="b">
            <a:normAutofit/>
          </a:bodyPr>
          <a:lstStyle>
            <a:lvl1pPr>
              <a:defRPr sz="2448"/>
            </a:lvl1pPr>
          </a:lstStyle>
          <a:p>
            <a:r>
              <a:rPr lang="en-US"/>
              <a:t>Click to edit Master title style</a:t>
            </a:r>
            <a:endParaRPr lang="en-US" dirty="0"/>
          </a:p>
        </p:txBody>
      </p:sp>
      <p:sp>
        <p:nvSpPr>
          <p:cNvPr id="3" name="Content Placeholder 2"/>
          <p:cNvSpPr>
            <a:spLocks noGrp="1"/>
          </p:cNvSpPr>
          <p:nvPr>
            <p:ph idx="1"/>
          </p:nvPr>
        </p:nvSpPr>
        <p:spPr>
          <a:xfrm>
            <a:off x="4371713" y="630307"/>
            <a:ext cx="4144956" cy="676476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46230" y="3399339"/>
            <a:ext cx="3415551" cy="3163557"/>
          </a:xfrm>
        </p:spPr>
        <p:txBody>
          <a:bodyPr>
            <a:normAutofit/>
          </a:bodyPr>
          <a:lstStyle>
            <a:lvl1pPr marL="0" indent="0">
              <a:buNone/>
              <a:defRPr sz="1714"/>
            </a:lvl1pPr>
            <a:lvl2pPr marL="419744" indent="0">
              <a:buNone/>
              <a:defRPr sz="1285"/>
            </a:lvl2pPr>
            <a:lvl3pPr marL="839488" indent="0">
              <a:buNone/>
              <a:defRPr sz="1102"/>
            </a:lvl3pPr>
            <a:lvl4pPr marL="1259232" indent="0">
              <a:buNone/>
              <a:defRPr sz="918"/>
            </a:lvl4pPr>
            <a:lvl5pPr marL="1678976" indent="0">
              <a:buNone/>
              <a:defRPr sz="918"/>
            </a:lvl5pPr>
            <a:lvl6pPr marL="2098719" indent="0">
              <a:buNone/>
              <a:defRPr sz="918"/>
            </a:lvl6pPr>
            <a:lvl7pPr marL="2518463" indent="0">
              <a:buNone/>
              <a:defRPr sz="918"/>
            </a:lvl7pPr>
            <a:lvl8pPr marL="2938207" indent="0">
              <a:buNone/>
              <a:defRPr sz="918"/>
            </a:lvl8pPr>
            <a:lvl9pPr marL="3357951" indent="0">
              <a:buNone/>
              <a:defRPr sz="918"/>
            </a:lvl9pPr>
          </a:lstStyle>
          <a:p>
            <a:pPr lvl="0"/>
            <a:r>
              <a:rPr lang="en-US"/>
              <a:t>Edit Master text styles</a:t>
            </a:r>
          </a:p>
        </p:txBody>
      </p:sp>
      <p:sp>
        <p:nvSpPr>
          <p:cNvPr id="5" name="Date Placeholder 4"/>
          <p:cNvSpPr>
            <a:spLocks noGrp="1"/>
          </p:cNvSpPr>
          <p:nvPr>
            <p:ph type="dt" sz="half" idx="10"/>
          </p:nvPr>
        </p:nvSpPr>
        <p:spPr/>
        <p:txBody>
          <a:bodyPr/>
          <a:lstStyle/>
          <a:p>
            <a:fld id="{41B0C8D7-F72B-4948-966D-210066DD4D6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3350526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6230" y="5876290"/>
            <a:ext cx="7770440" cy="693729"/>
          </a:xfrm>
        </p:spPr>
        <p:txBody>
          <a:bodyPr anchor="b">
            <a:normAutofit/>
          </a:bodyPr>
          <a:lstStyle>
            <a:lvl1pPr algn="l">
              <a:defRPr sz="2938"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6230" y="746195"/>
            <a:ext cx="7770440" cy="4707444"/>
          </a:xfrm>
        </p:spPr>
        <p:txBody>
          <a:bodyPr anchor="t">
            <a:normAutofit/>
          </a:bodyPr>
          <a:lstStyle>
            <a:lvl1pPr marL="0" indent="0" algn="ctr">
              <a:buNone/>
              <a:defRPr sz="1959"/>
            </a:lvl1pPr>
            <a:lvl2pPr marL="559659" indent="0">
              <a:buNone/>
              <a:defRPr sz="1959"/>
            </a:lvl2pPr>
            <a:lvl3pPr marL="1119317" indent="0">
              <a:buNone/>
              <a:defRPr sz="1959"/>
            </a:lvl3pPr>
            <a:lvl4pPr marL="1678976" indent="0">
              <a:buNone/>
              <a:defRPr sz="1959"/>
            </a:lvl4pPr>
            <a:lvl5pPr marL="2238634" indent="0">
              <a:buNone/>
              <a:defRPr sz="1959"/>
            </a:lvl5pPr>
            <a:lvl6pPr marL="2798293" indent="0">
              <a:buNone/>
              <a:defRPr sz="1959"/>
            </a:lvl6pPr>
            <a:lvl7pPr marL="3357951" indent="0">
              <a:buNone/>
              <a:defRPr sz="1959"/>
            </a:lvl7pPr>
            <a:lvl8pPr marL="3917610" indent="0">
              <a:buNone/>
              <a:defRPr sz="1959"/>
            </a:lvl8pPr>
            <a:lvl9pPr marL="4477268" indent="0">
              <a:buNone/>
              <a:defRPr sz="1959"/>
            </a:lvl9pPr>
          </a:lstStyle>
          <a:p>
            <a:r>
              <a:rPr lang="en-US"/>
              <a:t>Click icon to add picture</a:t>
            </a:r>
            <a:endParaRPr lang="en-US" dirty="0"/>
          </a:p>
        </p:txBody>
      </p:sp>
      <p:sp>
        <p:nvSpPr>
          <p:cNvPr id="4" name="Text Placeholder 3"/>
          <p:cNvSpPr>
            <a:spLocks noGrp="1"/>
          </p:cNvSpPr>
          <p:nvPr>
            <p:ph type="body" sz="half" idx="2"/>
          </p:nvPr>
        </p:nvSpPr>
        <p:spPr>
          <a:xfrm>
            <a:off x="746230" y="6570019"/>
            <a:ext cx="7770440" cy="825055"/>
          </a:xfrm>
        </p:spPr>
        <p:txBody>
          <a:bodyPr>
            <a:normAutofit/>
          </a:bodyPr>
          <a:lstStyle>
            <a:lvl1pPr marL="0" indent="0">
              <a:buNone/>
              <a:defRPr sz="1469"/>
            </a:lvl1pPr>
            <a:lvl2pPr marL="559659" indent="0">
              <a:buNone/>
              <a:defRPr sz="1469"/>
            </a:lvl2pPr>
            <a:lvl3pPr marL="1119317" indent="0">
              <a:buNone/>
              <a:defRPr sz="1224"/>
            </a:lvl3pPr>
            <a:lvl4pPr marL="1678976" indent="0">
              <a:buNone/>
              <a:defRPr sz="1102"/>
            </a:lvl4pPr>
            <a:lvl5pPr marL="2238634" indent="0">
              <a:buNone/>
              <a:defRPr sz="1102"/>
            </a:lvl5pPr>
            <a:lvl6pPr marL="2798293" indent="0">
              <a:buNone/>
              <a:defRPr sz="1102"/>
            </a:lvl6pPr>
            <a:lvl7pPr marL="3357951" indent="0">
              <a:buNone/>
              <a:defRPr sz="1102"/>
            </a:lvl7pPr>
            <a:lvl8pPr marL="3917610" indent="0">
              <a:buNone/>
              <a:defRPr sz="1102"/>
            </a:lvl8pPr>
            <a:lvl9pPr marL="4477268"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41B0C8D7-F72B-4948-966D-210066DD4D6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971365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746231" y="746195"/>
            <a:ext cx="7770440" cy="4166259"/>
          </a:xfrm>
        </p:spPr>
        <p:txBody>
          <a:bodyPr anchor="ctr">
            <a:normAutofit/>
          </a:bodyPr>
          <a:lstStyle>
            <a:lvl1pPr algn="l">
              <a:defRPr sz="5386" b="0" cap="none"/>
            </a:lvl1pPr>
          </a:lstStyle>
          <a:p>
            <a:r>
              <a:rPr lang="en-US"/>
              <a:t>Click to edit Master title style</a:t>
            </a:r>
            <a:endParaRPr lang="en-US" dirty="0"/>
          </a:p>
        </p:txBody>
      </p:sp>
      <p:sp>
        <p:nvSpPr>
          <p:cNvPr id="3" name="Text Placeholder 2"/>
          <p:cNvSpPr>
            <a:spLocks noGrp="1"/>
          </p:cNvSpPr>
          <p:nvPr>
            <p:ph type="body" idx="1"/>
          </p:nvPr>
        </p:nvSpPr>
        <p:spPr>
          <a:xfrm>
            <a:off x="746231" y="5472101"/>
            <a:ext cx="7770440" cy="1922974"/>
          </a:xfrm>
        </p:spPr>
        <p:txBody>
          <a:bodyPr anchor="ctr">
            <a:normAutofit/>
          </a:bodyPr>
          <a:lstStyle>
            <a:lvl1pPr marL="0" indent="0" algn="l">
              <a:buNone/>
              <a:defRPr sz="2203">
                <a:solidFill>
                  <a:schemeClr val="tx1">
                    <a:lumMod val="75000"/>
                    <a:lumOff val="25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1858551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48562" y="746196"/>
            <a:ext cx="7433152" cy="3699886"/>
          </a:xfrm>
        </p:spPr>
        <p:txBody>
          <a:bodyPr anchor="ctr">
            <a:normAutofit/>
          </a:bodyPr>
          <a:lstStyle>
            <a:lvl1pPr algn="l">
              <a:defRPr sz="5386"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47860" y="4446082"/>
            <a:ext cx="6634556" cy="466372"/>
          </a:xfrm>
        </p:spPr>
        <p:txBody>
          <a:bodyPr anchor="ctr">
            <a:noAutofit/>
          </a:bodyPr>
          <a:lstStyle>
            <a:lvl1pPr marL="0" indent="0">
              <a:buFontTx/>
              <a:buNone/>
              <a:defRPr sz="1959">
                <a:solidFill>
                  <a:schemeClr val="tx1">
                    <a:lumMod val="50000"/>
                    <a:lumOff val="50000"/>
                  </a:schemeClr>
                </a:solidFill>
              </a:defRPr>
            </a:lvl1pPr>
            <a:lvl2pPr marL="559659" indent="0">
              <a:buFontTx/>
              <a:buNone/>
              <a:defRPr/>
            </a:lvl2pPr>
            <a:lvl3pPr marL="1119317" indent="0">
              <a:buFontTx/>
              <a:buNone/>
              <a:defRPr/>
            </a:lvl3pPr>
            <a:lvl4pPr marL="1678976" indent="0">
              <a:buFontTx/>
              <a:buNone/>
              <a:defRPr/>
            </a:lvl4pPr>
            <a:lvl5pPr marL="2238634" indent="0">
              <a:buFontTx/>
              <a:buNone/>
              <a:defRPr/>
            </a:lvl5pPr>
          </a:lstStyle>
          <a:p>
            <a:pPr lvl="0"/>
            <a:r>
              <a:rPr lang="en-US"/>
              <a:t>Edit Master text styles</a:t>
            </a:r>
          </a:p>
        </p:txBody>
      </p:sp>
      <p:sp>
        <p:nvSpPr>
          <p:cNvPr id="3" name="Text Placeholder 2"/>
          <p:cNvSpPr>
            <a:spLocks noGrp="1"/>
          </p:cNvSpPr>
          <p:nvPr>
            <p:ph type="body" idx="1"/>
          </p:nvPr>
        </p:nvSpPr>
        <p:spPr>
          <a:xfrm>
            <a:off x="746229" y="5472101"/>
            <a:ext cx="7770441" cy="1922974"/>
          </a:xfrm>
        </p:spPr>
        <p:txBody>
          <a:bodyPr anchor="ctr">
            <a:normAutofit/>
          </a:bodyPr>
          <a:lstStyle>
            <a:lvl1pPr marL="0" indent="0" algn="l">
              <a:buNone/>
              <a:defRPr sz="2203">
                <a:solidFill>
                  <a:schemeClr val="tx1">
                    <a:lumMod val="75000"/>
                    <a:lumOff val="25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
        <p:nvSpPr>
          <p:cNvPr id="24" name="TextBox 23"/>
          <p:cNvSpPr txBox="1"/>
          <p:nvPr/>
        </p:nvSpPr>
        <p:spPr>
          <a:xfrm>
            <a:off x="590903" y="967481"/>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260075" y="3533358"/>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63425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746229" y="2364897"/>
            <a:ext cx="7770441" cy="3177035"/>
          </a:xfrm>
        </p:spPr>
        <p:txBody>
          <a:bodyPr anchor="b">
            <a:normAutofit/>
          </a:bodyPr>
          <a:lstStyle>
            <a:lvl1pPr algn="l">
              <a:defRPr sz="5386" b="0" cap="none"/>
            </a:lvl1pPr>
          </a:lstStyle>
          <a:p>
            <a:r>
              <a:rPr lang="en-US"/>
              <a:t>Click to edit Master title style</a:t>
            </a:r>
            <a:endParaRPr lang="en-US" dirty="0"/>
          </a:p>
        </p:txBody>
      </p:sp>
      <p:sp>
        <p:nvSpPr>
          <p:cNvPr id="3" name="Text Placeholder 2"/>
          <p:cNvSpPr>
            <a:spLocks noGrp="1"/>
          </p:cNvSpPr>
          <p:nvPr>
            <p:ph type="body" idx="1"/>
          </p:nvPr>
        </p:nvSpPr>
        <p:spPr>
          <a:xfrm>
            <a:off x="746229" y="5541932"/>
            <a:ext cx="7770441" cy="1853143"/>
          </a:xfrm>
        </p:spPr>
        <p:txBody>
          <a:bodyPr anchor="t">
            <a:normAutofit/>
          </a:bodyPr>
          <a:lstStyle>
            <a:lvl1pPr marL="0" indent="0" algn="l">
              <a:buNone/>
              <a:defRPr sz="2203">
                <a:solidFill>
                  <a:schemeClr val="tx1">
                    <a:lumMod val="75000"/>
                    <a:lumOff val="25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5785013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48562" y="746196"/>
            <a:ext cx="7433152" cy="3699886"/>
          </a:xfrm>
        </p:spPr>
        <p:txBody>
          <a:bodyPr anchor="ctr">
            <a:normAutofit/>
          </a:bodyPr>
          <a:lstStyle>
            <a:lvl1pPr algn="l">
              <a:defRPr sz="5386"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746227" y="4912454"/>
            <a:ext cx="7770442" cy="629478"/>
          </a:xfrm>
        </p:spPr>
        <p:txBody>
          <a:bodyPr anchor="b">
            <a:noAutofit/>
          </a:bodyPr>
          <a:lstStyle>
            <a:lvl1pPr marL="0" indent="0">
              <a:buFontTx/>
              <a:buNone/>
              <a:defRPr sz="2938">
                <a:solidFill>
                  <a:schemeClr val="tx1">
                    <a:lumMod val="75000"/>
                    <a:lumOff val="25000"/>
                  </a:schemeClr>
                </a:solidFill>
              </a:defRPr>
            </a:lvl1pPr>
            <a:lvl2pPr marL="559659" indent="0">
              <a:buFontTx/>
              <a:buNone/>
              <a:defRPr/>
            </a:lvl2pPr>
            <a:lvl3pPr marL="1119317" indent="0">
              <a:buFontTx/>
              <a:buNone/>
              <a:defRPr/>
            </a:lvl3pPr>
            <a:lvl4pPr marL="1678976" indent="0">
              <a:buFontTx/>
              <a:buNone/>
              <a:defRPr/>
            </a:lvl4pPr>
            <a:lvl5pPr marL="2238634" indent="0">
              <a:buFontTx/>
              <a:buNone/>
              <a:defRPr/>
            </a:lvl5pPr>
          </a:lstStyle>
          <a:p>
            <a:pPr lvl="0"/>
            <a:r>
              <a:rPr lang="en-US"/>
              <a:t>Edit Master text styles</a:t>
            </a:r>
          </a:p>
        </p:txBody>
      </p:sp>
      <p:sp>
        <p:nvSpPr>
          <p:cNvPr id="3" name="Text Placeholder 2"/>
          <p:cNvSpPr>
            <a:spLocks noGrp="1"/>
          </p:cNvSpPr>
          <p:nvPr>
            <p:ph type="body" idx="1"/>
          </p:nvPr>
        </p:nvSpPr>
        <p:spPr>
          <a:xfrm>
            <a:off x="746229" y="5541932"/>
            <a:ext cx="7770441" cy="1853143"/>
          </a:xfrm>
        </p:spPr>
        <p:txBody>
          <a:bodyPr anchor="t">
            <a:normAutofit/>
          </a:bodyPr>
          <a:lstStyle>
            <a:lvl1pPr marL="0" indent="0" algn="l">
              <a:buNone/>
              <a:defRPr sz="2203">
                <a:solidFill>
                  <a:schemeClr val="tx1">
                    <a:lumMod val="50000"/>
                    <a:lumOff val="50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
        <p:nvSpPr>
          <p:cNvPr id="24" name="TextBox 23"/>
          <p:cNvSpPr txBox="1"/>
          <p:nvPr/>
        </p:nvSpPr>
        <p:spPr>
          <a:xfrm>
            <a:off x="590903" y="967481"/>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260075" y="3533358"/>
            <a:ext cx="559819" cy="715809"/>
          </a:xfrm>
          <a:prstGeom prst="rect">
            <a:avLst/>
          </a:prstGeom>
        </p:spPr>
        <p:txBody>
          <a:bodyPr vert="horz" lIns="111929" tIns="55965" rIns="111929" bIns="55965" rtlCol="0" anchor="ctr">
            <a:noAutofit/>
          </a:bodyPr>
          <a:lstStyle/>
          <a:p>
            <a:pPr lvl="0"/>
            <a:r>
              <a:rPr lang="en-US" sz="9793"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091051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753880" y="746196"/>
            <a:ext cx="7762790" cy="3699886"/>
          </a:xfrm>
        </p:spPr>
        <p:txBody>
          <a:bodyPr anchor="ctr">
            <a:normAutofit/>
          </a:bodyPr>
          <a:lstStyle>
            <a:lvl1pPr algn="l">
              <a:defRPr sz="5386"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746227" y="4912454"/>
            <a:ext cx="7770442" cy="629478"/>
          </a:xfrm>
        </p:spPr>
        <p:txBody>
          <a:bodyPr anchor="b">
            <a:noAutofit/>
          </a:bodyPr>
          <a:lstStyle>
            <a:lvl1pPr marL="0" indent="0">
              <a:buFontTx/>
              <a:buNone/>
              <a:defRPr sz="2938">
                <a:solidFill>
                  <a:schemeClr val="accent1"/>
                </a:solidFill>
              </a:defRPr>
            </a:lvl1pPr>
            <a:lvl2pPr marL="559659" indent="0">
              <a:buFontTx/>
              <a:buNone/>
              <a:defRPr/>
            </a:lvl2pPr>
            <a:lvl3pPr marL="1119317" indent="0">
              <a:buFontTx/>
              <a:buNone/>
              <a:defRPr/>
            </a:lvl3pPr>
            <a:lvl4pPr marL="1678976" indent="0">
              <a:buFontTx/>
              <a:buNone/>
              <a:defRPr/>
            </a:lvl4pPr>
            <a:lvl5pPr marL="2238634" indent="0">
              <a:buFontTx/>
              <a:buNone/>
              <a:defRPr/>
            </a:lvl5pPr>
          </a:lstStyle>
          <a:p>
            <a:pPr lvl="0"/>
            <a:r>
              <a:rPr lang="en-US"/>
              <a:t>Edit Master text styles</a:t>
            </a:r>
          </a:p>
        </p:txBody>
      </p:sp>
      <p:sp>
        <p:nvSpPr>
          <p:cNvPr id="3" name="Text Placeholder 2"/>
          <p:cNvSpPr>
            <a:spLocks noGrp="1"/>
          </p:cNvSpPr>
          <p:nvPr>
            <p:ph type="body" idx="1"/>
          </p:nvPr>
        </p:nvSpPr>
        <p:spPr>
          <a:xfrm>
            <a:off x="746229" y="5541932"/>
            <a:ext cx="7770441" cy="1853143"/>
          </a:xfrm>
        </p:spPr>
        <p:txBody>
          <a:bodyPr anchor="t">
            <a:normAutofit/>
          </a:bodyPr>
          <a:lstStyle>
            <a:lvl1pPr marL="0" indent="0" algn="l">
              <a:buNone/>
              <a:defRPr sz="2203">
                <a:solidFill>
                  <a:schemeClr val="tx1">
                    <a:lumMod val="50000"/>
                    <a:lumOff val="50000"/>
                  </a:schemeClr>
                </a:solidFill>
              </a:defRPr>
            </a:lvl1pPr>
            <a:lvl2pPr marL="559659" indent="0">
              <a:buNone/>
              <a:defRPr sz="2203">
                <a:solidFill>
                  <a:schemeClr val="tx1">
                    <a:tint val="75000"/>
                  </a:schemeClr>
                </a:solidFill>
              </a:defRPr>
            </a:lvl2pPr>
            <a:lvl3pPr marL="1119317" indent="0">
              <a:buNone/>
              <a:defRPr sz="1959">
                <a:solidFill>
                  <a:schemeClr val="tx1">
                    <a:tint val="75000"/>
                  </a:schemeClr>
                </a:solidFill>
              </a:defRPr>
            </a:lvl3pPr>
            <a:lvl4pPr marL="1678976" indent="0">
              <a:buNone/>
              <a:defRPr sz="1714">
                <a:solidFill>
                  <a:schemeClr val="tx1">
                    <a:tint val="75000"/>
                  </a:schemeClr>
                </a:solidFill>
              </a:defRPr>
            </a:lvl4pPr>
            <a:lvl5pPr marL="2238634" indent="0">
              <a:buNone/>
              <a:defRPr sz="1714">
                <a:solidFill>
                  <a:schemeClr val="tx1">
                    <a:tint val="75000"/>
                  </a:schemeClr>
                </a:solidFill>
              </a:defRPr>
            </a:lvl5pPr>
            <a:lvl6pPr marL="2798293" indent="0">
              <a:buNone/>
              <a:defRPr sz="1714">
                <a:solidFill>
                  <a:schemeClr val="tx1">
                    <a:tint val="75000"/>
                  </a:schemeClr>
                </a:solidFill>
              </a:defRPr>
            </a:lvl6pPr>
            <a:lvl7pPr marL="3357951" indent="0">
              <a:buNone/>
              <a:defRPr sz="1714">
                <a:solidFill>
                  <a:schemeClr val="tx1">
                    <a:tint val="75000"/>
                  </a:schemeClr>
                </a:solidFill>
              </a:defRPr>
            </a:lvl7pPr>
            <a:lvl8pPr marL="3917610" indent="0">
              <a:buNone/>
              <a:defRPr sz="1714">
                <a:solidFill>
                  <a:schemeClr val="tx1">
                    <a:tint val="75000"/>
                  </a:schemeClr>
                </a:solidFill>
              </a:defRPr>
            </a:lvl8pPr>
            <a:lvl9pPr marL="4477268" indent="0">
              <a:buNone/>
              <a:defRPr sz="171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0576316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210397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7019" y="746196"/>
            <a:ext cx="1198195" cy="6428165"/>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746229" y="746196"/>
            <a:ext cx="6359398" cy="642816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0C8D7-F72B-4948-966D-210066DD4D6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BACB7C-F20E-4836-A3E7-B85A3F252F6F}" type="slidenum">
              <a:rPr lang="en-GB" smtClean="0"/>
              <a:t>‹#›</a:t>
            </a:fld>
            <a:endParaRPr lang="en-GB"/>
          </a:p>
        </p:txBody>
      </p:sp>
    </p:spTree>
    <p:extLst>
      <p:ext uri="{BB962C8B-B14F-4D97-AF65-F5344CB8AC3E}">
        <p14:creationId xmlns:p14="http://schemas.microsoft.com/office/powerpoint/2010/main" val="659836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2789" y="932744"/>
            <a:ext cx="9701001" cy="1399117"/>
          </a:xfrm>
        </p:spPr>
        <p:txBody>
          <a:bodyPr/>
          <a:lstStyle/>
          <a:p>
            <a:r>
              <a:rPr lang="en-US"/>
              <a:t>Click to edit Master title style</a:t>
            </a:r>
            <a:endParaRPr lang="en-GB"/>
          </a:p>
        </p:txBody>
      </p:sp>
      <p:sp>
        <p:nvSpPr>
          <p:cNvPr id="3" name="Text Placeholder 2"/>
          <p:cNvSpPr>
            <a:spLocks noGrp="1"/>
          </p:cNvSpPr>
          <p:nvPr>
            <p:ph type="body" sz="half" idx="1"/>
          </p:nvPr>
        </p:nvSpPr>
        <p:spPr>
          <a:xfrm>
            <a:off x="1026068" y="2891509"/>
            <a:ext cx="4615361" cy="4558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827986" y="2891509"/>
            <a:ext cx="4615360" cy="4558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7894F85-8E6C-49FD-A1CF-7F9FCC737B1A}"/>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D21F7ED1-2608-4A59-A8AF-1DF8F7ED843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2CB0A8B-2E13-4EB4-8487-413EA1181FC0}"/>
              </a:ext>
            </a:extLst>
          </p:cNvPr>
          <p:cNvSpPr>
            <a:spLocks noGrp="1"/>
          </p:cNvSpPr>
          <p:nvPr>
            <p:ph type="sldNum" sz="quarter" idx="12"/>
          </p:nvPr>
        </p:nvSpPr>
        <p:spPr/>
        <p:txBody>
          <a:bodyPr/>
          <a:lstStyle>
            <a:lvl1pPr>
              <a:defRPr/>
            </a:lvl1pPr>
          </a:lstStyle>
          <a:p>
            <a:pPr>
              <a:defRPr/>
            </a:pPr>
            <a:fld id="{5C43FA60-A3EC-4050-9E91-82A4910252C3}" type="slidenum">
              <a:rPr lang="en-US" altLang="en-US"/>
              <a:pPr>
                <a:defRPr/>
              </a:pPr>
              <a:t>‹#›</a:t>
            </a:fld>
            <a:endParaRPr lang="en-US" altLang="en-US"/>
          </a:p>
        </p:txBody>
      </p:sp>
    </p:spTree>
    <p:extLst>
      <p:ext uri="{BB962C8B-B14F-4D97-AF65-F5344CB8AC3E}">
        <p14:creationId xmlns:p14="http://schemas.microsoft.com/office/powerpoint/2010/main" val="227907994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10364" y="-10365"/>
            <a:ext cx="11225052" cy="8415430"/>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746230" y="746196"/>
            <a:ext cx="7770439" cy="1616757"/>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46230" y="2644723"/>
            <a:ext cx="7770440" cy="475035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616749" y="7395076"/>
            <a:ext cx="837468" cy="446940"/>
          </a:xfrm>
          <a:prstGeom prst="rect">
            <a:avLst/>
          </a:prstGeom>
        </p:spPr>
        <p:txBody>
          <a:bodyPr vert="horz" lIns="91440" tIns="45720" rIns="91440" bIns="45720" rtlCol="0" anchor="ctr"/>
          <a:lstStyle>
            <a:lvl1pPr algn="r">
              <a:defRPr sz="1102">
                <a:solidFill>
                  <a:schemeClr val="tx1">
                    <a:tint val="75000"/>
                  </a:schemeClr>
                </a:solidFill>
              </a:defRPr>
            </a:lvl1pPr>
          </a:lstStyle>
          <a:p>
            <a:fld id="{41B0C8D7-F72B-4948-966D-210066DD4D62}" type="datetimeFigureOut">
              <a:rPr lang="en-GB" smtClean="0"/>
              <a:t>06/09/2024</a:t>
            </a:fld>
            <a:endParaRPr lang="en-GB"/>
          </a:p>
        </p:txBody>
      </p:sp>
      <p:sp>
        <p:nvSpPr>
          <p:cNvPr id="5" name="Footer Placeholder 4"/>
          <p:cNvSpPr>
            <a:spLocks noGrp="1"/>
          </p:cNvSpPr>
          <p:nvPr>
            <p:ph type="ftr" sz="quarter" idx="3"/>
          </p:nvPr>
        </p:nvSpPr>
        <p:spPr>
          <a:xfrm>
            <a:off x="746230" y="7395076"/>
            <a:ext cx="5659129" cy="446940"/>
          </a:xfrm>
          <a:prstGeom prst="rect">
            <a:avLst/>
          </a:prstGeom>
        </p:spPr>
        <p:txBody>
          <a:bodyPr vert="horz" lIns="91440" tIns="45720" rIns="91440" bIns="45720" rtlCol="0" anchor="ctr"/>
          <a:lstStyle>
            <a:lvl1pPr algn="l">
              <a:defRPr sz="110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889134" y="7395076"/>
            <a:ext cx="627537" cy="446940"/>
          </a:xfrm>
          <a:prstGeom prst="rect">
            <a:avLst/>
          </a:prstGeom>
        </p:spPr>
        <p:txBody>
          <a:bodyPr vert="horz" lIns="91440" tIns="45720" rIns="91440" bIns="45720" rtlCol="0" anchor="ctr"/>
          <a:lstStyle>
            <a:lvl1pPr algn="r">
              <a:defRPr sz="1102">
                <a:solidFill>
                  <a:schemeClr val="accent1"/>
                </a:solidFill>
              </a:defRPr>
            </a:lvl1pPr>
          </a:lstStyle>
          <a:p>
            <a:fld id="{A5BACB7C-F20E-4836-A3E7-B85A3F252F6F}" type="slidenum">
              <a:rPr lang="en-GB" smtClean="0"/>
              <a:t>‹#›</a:t>
            </a:fld>
            <a:endParaRPr lang="en-GB"/>
          </a:p>
        </p:txBody>
      </p:sp>
    </p:spTree>
    <p:extLst>
      <p:ext uri="{BB962C8B-B14F-4D97-AF65-F5344CB8AC3E}">
        <p14:creationId xmlns:p14="http://schemas.microsoft.com/office/powerpoint/2010/main" val="1682870750"/>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 id="2147483782" r:id="rId17"/>
  </p:sldLayoutIdLst>
  <p:txStyles>
    <p:titleStyle>
      <a:lvl1pPr algn="l" defTabSz="559659" rtl="0" eaLnBrk="1" latinLnBrk="0" hangingPunct="1">
        <a:spcBef>
          <a:spcPct val="0"/>
        </a:spcBef>
        <a:buNone/>
        <a:defRPr sz="4407"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19744" indent="-419744" algn="l" defTabSz="559659" rtl="0" eaLnBrk="1" latinLnBrk="0" hangingPunct="1">
        <a:spcBef>
          <a:spcPts val="1224"/>
        </a:spcBef>
        <a:spcAft>
          <a:spcPts val="0"/>
        </a:spcAft>
        <a:buClr>
          <a:schemeClr val="accent1"/>
        </a:buClr>
        <a:buSzPct val="80000"/>
        <a:buFont typeface="Wingdings 3" charset="2"/>
        <a:buChar char=""/>
        <a:defRPr sz="2203" kern="1200">
          <a:solidFill>
            <a:schemeClr val="tx1">
              <a:lumMod val="75000"/>
              <a:lumOff val="25000"/>
            </a:schemeClr>
          </a:solidFill>
          <a:latin typeface="+mn-lt"/>
          <a:ea typeface="+mn-ea"/>
          <a:cs typeface="+mn-cs"/>
        </a:defRPr>
      </a:lvl1pPr>
      <a:lvl2pPr marL="909445" indent="-349787" algn="l" defTabSz="559659" rtl="0" eaLnBrk="1" latinLnBrk="0" hangingPunct="1">
        <a:spcBef>
          <a:spcPts val="1224"/>
        </a:spcBef>
        <a:spcAft>
          <a:spcPts val="0"/>
        </a:spcAft>
        <a:buClr>
          <a:schemeClr val="accent1"/>
        </a:buClr>
        <a:buSzPct val="80000"/>
        <a:buFont typeface="Wingdings 3" charset="2"/>
        <a:buChar char=""/>
        <a:defRPr sz="1959" kern="1200">
          <a:solidFill>
            <a:schemeClr val="tx1">
              <a:lumMod val="75000"/>
              <a:lumOff val="25000"/>
            </a:schemeClr>
          </a:solidFill>
          <a:latin typeface="+mn-lt"/>
          <a:ea typeface="+mn-ea"/>
          <a:cs typeface="+mn-cs"/>
        </a:defRPr>
      </a:lvl2pPr>
      <a:lvl3pPr marL="1399146" indent="-279829" algn="l" defTabSz="559659" rtl="0" eaLnBrk="1" latinLnBrk="0" hangingPunct="1">
        <a:spcBef>
          <a:spcPts val="1224"/>
        </a:spcBef>
        <a:spcAft>
          <a:spcPts val="0"/>
        </a:spcAft>
        <a:buClr>
          <a:schemeClr val="accent1"/>
        </a:buClr>
        <a:buSzPct val="80000"/>
        <a:buFont typeface="Wingdings 3" charset="2"/>
        <a:buChar char=""/>
        <a:defRPr sz="1714" kern="1200">
          <a:solidFill>
            <a:schemeClr val="tx1">
              <a:lumMod val="75000"/>
              <a:lumOff val="25000"/>
            </a:schemeClr>
          </a:solidFill>
          <a:latin typeface="+mn-lt"/>
          <a:ea typeface="+mn-ea"/>
          <a:cs typeface="+mn-cs"/>
        </a:defRPr>
      </a:lvl3pPr>
      <a:lvl4pPr marL="1958805"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4pPr>
      <a:lvl5pPr marL="2518463"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5pPr>
      <a:lvl6pPr marL="3078122"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6pPr>
      <a:lvl7pPr marL="3637780"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7pPr>
      <a:lvl8pPr marL="4197439"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8pPr>
      <a:lvl9pPr marL="4757097" indent="-279829" algn="l" defTabSz="559659" rtl="0" eaLnBrk="1" latinLnBrk="0" hangingPunct="1">
        <a:spcBef>
          <a:spcPts val="1224"/>
        </a:spcBef>
        <a:spcAft>
          <a:spcPts val="0"/>
        </a:spcAft>
        <a:buClr>
          <a:schemeClr val="accent1"/>
        </a:buClr>
        <a:buSzPct val="80000"/>
        <a:buFont typeface="Wingdings 3" charset="2"/>
        <a:buChar char=""/>
        <a:defRPr sz="1469" kern="1200">
          <a:solidFill>
            <a:schemeClr val="tx1">
              <a:lumMod val="75000"/>
              <a:lumOff val="25000"/>
            </a:schemeClr>
          </a:solidFill>
          <a:latin typeface="+mn-lt"/>
          <a:ea typeface="+mn-ea"/>
          <a:cs typeface="+mn-cs"/>
        </a:defRPr>
      </a:lvl9pPr>
    </p:bodyStyle>
    <p:otherStyle>
      <a:defPPr>
        <a:defRPr lang="en-US"/>
      </a:defPPr>
      <a:lvl1pPr marL="0" algn="l" defTabSz="559659" rtl="0" eaLnBrk="1" latinLnBrk="0" hangingPunct="1">
        <a:defRPr sz="2203" kern="1200">
          <a:solidFill>
            <a:schemeClr val="tx1"/>
          </a:solidFill>
          <a:latin typeface="+mn-lt"/>
          <a:ea typeface="+mn-ea"/>
          <a:cs typeface="+mn-cs"/>
        </a:defRPr>
      </a:lvl1pPr>
      <a:lvl2pPr marL="559659" algn="l" defTabSz="559659" rtl="0" eaLnBrk="1" latinLnBrk="0" hangingPunct="1">
        <a:defRPr sz="2203" kern="1200">
          <a:solidFill>
            <a:schemeClr val="tx1"/>
          </a:solidFill>
          <a:latin typeface="+mn-lt"/>
          <a:ea typeface="+mn-ea"/>
          <a:cs typeface="+mn-cs"/>
        </a:defRPr>
      </a:lvl2pPr>
      <a:lvl3pPr marL="1119317" algn="l" defTabSz="559659" rtl="0" eaLnBrk="1" latinLnBrk="0" hangingPunct="1">
        <a:defRPr sz="2203" kern="1200">
          <a:solidFill>
            <a:schemeClr val="tx1"/>
          </a:solidFill>
          <a:latin typeface="+mn-lt"/>
          <a:ea typeface="+mn-ea"/>
          <a:cs typeface="+mn-cs"/>
        </a:defRPr>
      </a:lvl3pPr>
      <a:lvl4pPr marL="1678976" algn="l" defTabSz="559659" rtl="0" eaLnBrk="1" latinLnBrk="0" hangingPunct="1">
        <a:defRPr sz="2203" kern="1200">
          <a:solidFill>
            <a:schemeClr val="tx1"/>
          </a:solidFill>
          <a:latin typeface="+mn-lt"/>
          <a:ea typeface="+mn-ea"/>
          <a:cs typeface="+mn-cs"/>
        </a:defRPr>
      </a:lvl4pPr>
      <a:lvl5pPr marL="2238634" algn="l" defTabSz="559659" rtl="0" eaLnBrk="1" latinLnBrk="0" hangingPunct="1">
        <a:defRPr sz="2203" kern="1200">
          <a:solidFill>
            <a:schemeClr val="tx1"/>
          </a:solidFill>
          <a:latin typeface="+mn-lt"/>
          <a:ea typeface="+mn-ea"/>
          <a:cs typeface="+mn-cs"/>
        </a:defRPr>
      </a:lvl5pPr>
      <a:lvl6pPr marL="2798293" algn="l" defTabSz="559659" rtl="0" eaLnBrk="1" latinLnBrk="0" hangingPunct="1">
        <a:defRPr sz="2203" kern="1200">
          <a:solidFill>
            <a:schemeClr val="tx1"/>
          </a:solidFill>
          <a:latin typeface="+mn-lt"/>
          <a:ea typeface="+mn-ea"/>
          <a:cs typeface="+mn-cs"/>
        </a:defRPr>
      </a:lvl6pPr>
      <a:lvl7pPr marL="3357951" algn="l" defTabSz="559659" rtl="0" eaLnBrk="1" latinLnBrk="0" hangingPunct="1">
        <a:defRPr sz="2203" kern="1200">
          <a:solidFill>
            <a:schemeClr val="tx1"/>
          </a:solidFill>
          <a:latin typeface="+mn-lt"/>
          <a:ea typeface="+mn-ea"/>
          <a:cs typeface="+mn-cs"/>
        </a:defRPr>
      </a:lvl7pPr>
      <a:lvl8pPr marL="3917610" algn="l" defTabSz="559659" rtl="0" eaLnBrk="1" latinLnBrk="0" hangingPunct="1">
        <a:defRPr sz="2203" kern="1200">
          <a:solidFill>
            <a:schemeClr val="tx1"/>
          </a:solidFill>
          <a:latin typeface="+mn-lt"/>
          <a:ea typeface="+mn-ea"/>
          <a:cs typeface="+mn-cs"/>
        </a:defRPr>
      </a:lvl8pPr>
      <a:lvl9pPr marL="4477268" algn="l" defTabSz="559659" rtl="0" eaLnBrk="1" latinLnBrk="0" hangingPunct="1">
        <a:defRPr sz="220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3033" y="1198762"/>
            <a:ext cx="9116237" cy="3046988"/>
          </a:xfrm>
          <a:prstGeom prst="rect">
            <a:avLst/>
          </a:prstGeom>
          <a:noFill/>
        </p:spPr>
        <p:txBody>
          <a:bodyPr vert="horz" wrap="square" rtlCol="0">
            <a:spAutoFit/>
          </a:bodyPr>
          <a:lstStyle/>
          <a:p>
            <a:pPr algn="ctr"/>
            <a:r>
              <a:rPr lang="en-GB" sz="9600" b="1" dirty="0">
                <a:effectLst>
                  <a:outerShdw blurRad="38100" dist="38100" dir="2700000" algn="tl">
                    <a:srgbClr val="000000">
                      <a:alpha val="43137"/>
                    </a:srgbClr>
                  </a:outerShdw>
                </a:effectLst>
                <a:latin typeface="HfW cursive" panose="00000500000000000000" pitchFamily="2" charset="0"/>
                <a:cs typeface="Times New Roman" panose="02020603050405020304" pitchFamily="18" charset="0"/>
              </a:rPr>
              <a:t>Welcome to </a:t>
            </a:r>
          </a:p>
          <a:p>
            <a:pPr algn="ctr"/>
            <a:r>
              <a:rPr lang="en-GB" sz="9600" b="1" dirty="0">
                <a:effectLst>
                  <a:outerShdw blurRad="38100" dist="38100" dir="2700000" algn="tl">
                    <a:srgbClr val="000000">
                      <a:alpha val="43137"/>
                    </a:srgbClr>
                  </a:outerShdw>
                </a:effectLst>
                <a:latin typeface="HfW cursive" panose="00000500000000000000" pitchFamily="2" charset="0"/>
                <a:cs typeface="Times New Roman" panose="02020603050405020304" pitchFamily="18" charset="0"/>
              </a:rPr>
              <a:t>Year 5</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7466" y="4640777"/>
            <a:ext cx="3987373" cy="1438918"/>
          </a:xfrm>
          <a:prstGeom prst="rect">
            <a:avLst/>
          </a:prstGeom>
        </p:spPr>
      </p:pic>
      <p:sp>
        <p:nvSpPr>
          <p:cNvPr id="5" name="Rectangle 2"/>
          <p:cNvSpPr>
            <a:spLocks noChangeArrowheads="1"/>
          </p:cNvSpPr>
          <p:nvPr/>
        </p:nvSpPr>
        <p:spPr bwMode="auto">
          <a:xfrm>
            <a:off x="516732" y="-184666"/>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 name="Picture 2"/>
          <p:cNvPicPr>
            <a:picLocks noChangeAspect="1"/>
          </p:cNvPicPr>
          <p:nvPr/>
        </p:nvPicPr>
        <p:blipFill>
          <a:blip r:embed="rId3"/>
          <a:stretch>
            <a:fillRect/>
          </a:stretch>
        </p:blipFill>
        <p:spPr>
          <a:xfrm>
            <a:off x="3427893" y="6763967"/>
            <a:ext cx="4706520" cy="926672"/>
          </a:xfrm>
          <a:prstGeom prst="rect">
            <a:avLst/>
          </a:prstGeom>
        </p:spPr>
      </p:pic>
    </p:spTree>
    <p:extLst>
      <p:ext uri="{BB962C8B-B14F-4D97-AF65-F5344CB8AC3E}">
        <p14:creationId xmlns:p14="http://schemas.microsoft.com/office/powerpoint/2010/main" val="2383604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5012" y="1373927"/>
            <a:ext cx="9451092" cy="5410712"/>
          </a:xfrm>
          <a:prstGeom prst="rect">
            <a:avLst/>
          </a:prstGeom>
          <a:noFill/>
        </p:spPr>
        <p:txBody>
          <a:bodyPr vert="horz" wrap="square" rtlCol="0">
            <a:spAutoFit/>
          </a:bodyPr>
          <a:lstStyle/>
          <a:p>
            <a:pPr>
              <a:lnSpc>
                <a:spcPct val="120000"/>
              </a:lnSpc>
            </a:pPr>
            <a:r>
              <a:rPr lang="en-GB" sz="3200" b="1" u="sng" dirty="0">
                <a:latin typeface="HfW cursive" panose="00000500000000000000" pitchFamily="2" charset="0"/>
              </a:rPr>
              <a:t>The Leadership Team</a:t>
            </a:r>
          </a:p>
          <a:p>
            <a:pPr>
              <a:lnSpc>
                <a:spcPct val="120000"/>
              </a:lnSpc>
            </a:pPr>
            <a:r>
              <a:rPr lang="en-GB" sz="2800" dirty="0">
                <a:latin typeface="HfW cursive" panose="00000500000000000000" pitchFamily="2" charset="0"/>
              </a:rPr>
              <a:t>Miss Waterhouse - Headteacher</a:t>
            </a:r>
          </a:p>
          <a:p>
            <a:pPr>
              <a:lnSpc>
                <a:spcPct val="120000"/>
              </a:lnSpc>
            </a:pPr>
            <a:r>
              <a:rPr lang="en-GB" sz="2800" dirty="0">
                <a:latin typeface="HfW cursive" panose="00000500000000000000" pitchFamily="2" charset="0"/>
              </a:rPr>
              <a:t>Miss Hooker - Deputy Head (DSL)</a:t>
            </a:r>
          </a:p>
          <a:p>
            <a:pPr>
              <a:lnSpc>
                <a:spcPct val="120000"/>
              </a:lnSpc>
            </a:pPr>
            <a:r>
              <a:rPr lang="en-GB" sz="2800" dirty="0">
                <a:latin typeface="HfW cursive" panose="00000500000000000000" pitchFamily="2" charset="0"/>
              </a:rPr>
              <a:t>Mr Proffitt - Inclusion Leader</a:t>
            </a:r>
          </a:p>
          <a:p>
            <a:pPr>
              <a:lnSpc>
                <a:spcPct val="120000"/>
              </a:lnSpc>
            </a:pPr>
            <a:endParaRPr lang="en-GB" sz="2800" b="1" u="sng" dirty="0">
              <a:latin typeface="HfW cursive" panose="00000500000000000000" pitchFamily="2" charset="0"/>
            </a:endParaRPr>
          </a:p>
          <a:p>
            <a:pPr>
              <a:lnSpc>
                <a:spcPct val="120000"/>
              </a:lnSpc>
            </a:pPr>
            <a:r>
              <a:rPr lang="en-GB" sz="3200" b="1" u="sng" dirty="0">
                <a:latin typeface="HfW cursive" panose="00000500000000000000" pitchFamily="2" charset="0"/>
              </a:rPr>
              <a:t>Year 5 Teachers</a:t>
            </a:r>
          </a:p>
          <a:p>
            <a:pPr>
              <a:lnSpc>
                <a:spcPct val="120000"/>
              </a:lnSpc>
            </a:pPr>
            <a:r>
              <a:rPr lang="en-GB" sz="2800" dirty="0">
                <a:latin typeface="HfW cursive" panose="00000500000000000000" pitchFamily="2" charset="0"/>
              </a:rPr>
              <a:t>Mr Clements - Year Leader and Class Teacher  5C</a:t>
            </a:r>
          </a:p>
          <a:p>
            <a:pPr>
              <a:lnSpc>
                <a:spcPct val="120000"/>
              </a:lnSpc>
            </a:pPr>
            <a:r>
              <a:rPr lang="en-GB" sz="2800" dirty="0">
                <a:latin typeface="HfW cursive" panose="00000500000000000000" pitchFamily="2" charset="0"/>
              </a:rPr>
              <a:t>Mrs Davey - Class Teacher  5D</a:t>
            </a:r>
          </a:p>
          <a:p>
            <a:pPr>
              <a:lnSpc>
                <a:spcPct val="120000"/>
              </a:lnSpc>
            </a:pPr>
            <a:r>
              <a:rPr lang="en-GB" sz="2800" dirty="0">
                <a:latin typeface="HfW cursive" panose="00000500000000000000" pitchFamily="2" charset="0"/>
              </a:rPr>
              <a:t>Ms Prince - Class Teacher  5P</a:t>
            </a:r>
            <a:endParaRPr lang="en-US" sz="2800" dirty="0">
              <a:latin typeface="HfW cursive" panose="00000500000000000000" pitchFamily="2" charset="0"/>
            </a:endParaRPr>
          </a:p>
          <a:p>
            <a:pPr>
              <a:lnSpc>
                <a:spcPct val="120000"/>
              </a:lnSpc>
            </a:pPr>
            <a:r>
              <a:rPr lang="en-US" sz="2800" dirty="0" err="1">
                <a:latin typeface="HfW cursive" panose="00000500000000000000" pitchFamily="2" charset="0"/>
              </a:rPr>
              <a:t>Ms</a:t>
            </a:r>
            <a:r>
              <a:rPr lang="en-US" sz="2800" dirty="0">
                <a:latin typeface="HfW cursive" panose="00000500000000000000" pitchFamily="2" charset="0"/>
              </a:rPr>
              <a:t> Dodd - HLTA</a:t>
            </a:r>
            <a:endParaRPr lang="en-GB" sz="2800" dirty="0">
              <a:latin typeface="HfW cursive" panose="00000500000000000000" pitchFamily="2" charset="0"/>
            </a:endParaRPr>
          </a:p>
        </p:txBody>
      </p:sp>
      <p:sp>
        <p:nvSpPr>
          <p:cNvPr id="3" name="Rectangle 2"/>
          <p:cNvSpPr/>
          <p:nvPr/>
        </p:nvSpPr>
        <p:spPr>
          <a:xfrm>
            <a:off x="725012" y="260938"/>
            <a:ext cx="6732336" cy="769441"/>
          </a:xfrm>
          <a:prstGeom prst="rect">
            <a:avLst/>
          </a:prstGeom>
        </p:spPr>
        <p:txBody>
          <a:bodyPr wrap="square">
            <a:spAutoFit/>
          </a:bodyPr>
          <a:lstStyle/>
          <a:p>
            <a:pPr lvl="0"/>
            <a:r>
              <a:rPr lang="en-GB" sz="4400" b="1" dirty="0">
                <a:latin typeface="HfW cursive" panose="00000500000000000000" pitchFamily="2" charset="0"/>
              </a:rPr>
              <a:t>Meet the team</a:t>
            </a:r>
          </a:p>
        </p:txBody>
      </p:sp>
      <p:pic>
        <p:nvPicPr>
          <p:cNvPr id="6" name="Picture 5">
            <a:extLst>
              <a:ext uri="{FF2B5EF4-FFF2-40B4-BE49-F238E27FC236}">
                <a16:creationId xmlns:a16="http://schemas.microsoft.com/office/drawing/2014/main" id="{1800F70C-CE75-4E60-8BB4-9716C2909A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BE198F6A-C22B-405D-BD34-85A893C801E4}"/>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50170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6986" y="1572597"/>
            <a:ext cx="8884080" cy="4524315"/>
          </a:xfrm>
          <a:prstGeom prst="rect">
            <a:avLst/>
          </a:prstGeom>
          <a:noFill/>
        </p:spPr>
        <p:txBody>
          <a:bodyPr vert="horz" wrap="square" rtlCol="0">
            <a:spAutoFit/>
          </a:bodyPr>
          <a:lstStyle/>
          <a:p>
            <a:r>
              <a:rPr lang="en-GB" sz="2800" dirty="0">
                <a:latin typeface="HfW cursive" panose="00000500000000000000" pitchFamily="2" charset="0"/>
              </a:rPr>
              <a:t>TA - Mrs Ford</a:t>
            </a:r>
          </a:p>
          <a:p>
            <a:r>
              <a:rPr lang="en-GB" sz="2800" dirty="0">
                <a:latin typeface="HfW cursive" panose="00000500000000000000" pitchFamily="2" charset="0"/>
              </a:rPr>
              <a:t>SEN TA - Miss Knight</a:t>
            </a:r>
          </a:p>
          <a:p>
            <a:r>
              <a:rPr lang="en-US" sz="2800" dirty="0">
                <a:latin typeface="HfW cursive" panose="00000500000000000000" pitchFamily="2" charset="0"/>
              </a:rPr>
              <a:t>SEN TA - </a:t>
            </a:r>
            <a:r>
              <a:rPr lang="en-US" sz="2800" dirty="0" err="1">
                <a:latin typeface="HfW cursive" panose="00000500000000000000" pitchFamily="2" charset="0"/>
              </a:rPr>
              <a:t>Mrs</a:t>
            </a:r>
            <a:r>
              <a:rPr lang="en-US" sz="2800" dirty="0">
                <a:latin typeface="HfW cursive" panose="00000500000000000000" pitchFamily="2" charset="0"/>
              </a:rPr>
              <a:t> Stockley</a:t>
            </a:r>
          </a:p>
          <a:p>
            <a:r>
              <a:rPr lang="en-US" sz="2800" dirty="0">
                <a:latin typeface="HfW cursive" panose="00000500000000000000" pitchFamily="2" charset="0"/>
              </a:rPr>
              <a:t>SEN TA </a:t>
            </a:r>
            <a:r>
              <a:rPr lang="en-US" sz="2800" dirty="0">
                <a:latin typeface="Franklin Gothic Medium Cond" panose="020B0606030402020204" pitchFamily="34" charset="0"/>
              </a:rPr>
              <a:t>–</a:t>
            </a:r>
            <a:r>
              <a:rPr lang="en-US" sz="2800" dirty="0">
                <a:latin typeface="HfW cursive" panose="00000500000000000000" pitchFamily="2" charset="0"/>
              </a:rPr>
              <a:t> </a:t>
            </a:r>
            <a:r>
              <a:rPr lang="en-US" sz="2800" dirty="0" err="1">
                <a:latin typeface="HfW cursive" panose="00000500000000000000" pitchFamily="2" charset="0"/>
              </a:rPr>
              <a:t>Mrs</a:t>
            </a:r>
            <a:r>
              <a:rPr lang="en-US" sz="2800" dirty="0">
                <a:latin typeface="HfW cursive" panose="00000500000000000000" pitchFamily="2" charset="0"/>
              </a:rPr>
              <a:t> </a:t>
            </a:r>
            <a:r>
              <a:rPr lang="en-US" sz="2800" dirty="0" err="1">
                <a:latin typeface="HfW cursive" panose="00000500000000000000" pitchFamily="2" charset="0"/>
              </a:rPr>
              <a:t>Carr</a:t>
            </a:r>
            <a:endParaRPr lang="en-US" sz="2800" dirty="0">
              <a:latin typeface="HfW cursive" panose="00000500000000000000" pitchFamily="2" charset="0"/>
            </a:endParaRPr>
          </a:p>
          <a:p>
            <a:r>
              <a:rPr lang="en-US" sz="2800" dirty="0">
                <a:latin typeface="HfW cursive" panose="00000500000000000000" pitchFamily="2" charset="0"/>
              </a:rPr>
              <a:t>SEN TA </a:t>
            </a:r>
            <a:r>
              <a:rPr lang="en-US" sz="2800" dirty="0">
                <a:latin typeface="Agency FB" panose="020B0503020202020204" pitchFamily="34" charset="0"/>
              </a:rPr>
              <a:t>– </a:t>
            </a:r>
            <a:r>
              <a:rPr lang="en-US" sz="2800" dirty="0" err="1">
                <a:latin typeface="HfW cursive" panose="00000500000000000000" pitchFamily="2" charset="0"/>
              </a:rPr>
              <a:t>Mrs</a:t>
            </a:r>
            <a:r>
              <a:rPr lang="en-US" sz="2800" dirty="0">
                <a:latin typeface="HfW cursive" panose="00000500000000000000" pitchFamily="2" charset="0"/>
              </a:rPr>
              <a:t> Palmer</a:t>
            </a:r>
          </a:p>
          <a:p>
            <a:endParaRPr lang="en-GB" sz="3200" b="1" u="sng" dirty="0">
              <a:latin typeface="HfW cursive" panose="00000500000000000000" pitchFamily="2" charset="0"/>
            </a:endParaRPr>
          </a:p>
          <a:p>
            <a:r>
              <a:rPr lang="en-GB" sz="3200" b="1" u="sng" dirty="0">
                <a:latin typeface="HfW cursive" panose="00000500000000000000" pitchFamily="2" charset="0"/>
              </a:rPr>
              <a:t>Pastoral Care Team</a:t>
            </a:r>
          </a:p>
          <a:p>
            <a:endParaRPr lang="en-GB" sz="2800" u="sng" dirty="0">
              <a:latin typeface="HfW cursive" panose="00000500000000000000" pitchFamily="2" charset="0"/>
            </a:endParaRPr>
          </a:p>
          <a:p>
            <a:r>
              <a:rPr lang="en-GB" sz="2800" dirty="0">
                <a:latin typeface="HfW cursive" panose="00000500000000000000" pitchFamily="2" charset="0"/>
              </a:rPr>
              <a:t>Mrs </a:t>
            </a:r>
            <a:r>
              <a:rPr lang="en-GB" sz="2800" dirty="0" err="1">
                <a:latin typeface="HfW cursive" panose="00000500000000000000" pitchFamily="2" charset="0"/>
              </a:rPr>
              <a:t>Killahena</a:t>
            </a:r>
            <a:endParaRPr lang="en-GB" sz="2800" dirty="0">
              <a:latin typeface="HfW cursive" panose="00000500000000000000" pitchFamily="2" charset="0"/>
            </a:endParaRPr>
          </a:p>
          <a:p>
            <a:r>
              <a:rPr lang="en-GB" sz="2800" dirty="0">
                <a:latin typeface="HfW cursive" panose="00000500000000000000" pitchFamily="2" charset="0"/>
              </a:rPr>
              <a:t>Mrs Wilson (ELSA Support)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sp>
        <p:nvSpPr>
          <p:cNvPr id="4" name="Rectangle 3"/>
          <p:cNvSpPr/>
          <p:nvPr/>
        </p:nvSpPr>
        <p:spPr>
          <a:xfrm>
            <a:off x="496986" y="850002"/>
            <a:ext cx="4193777" cy="584775"/>
          </a:xfrm>
          <a:prstGeom prst="rect">
            <a:avLst/>
          </a:prstGeom>
        </p:spPr>
        <p:txBody>
          <a:bodyPr wrap="none">
            <a:spAutoFit/>
          </a:bodyPr>
          <a:lstStyle/>
          <a:p>
            <a:pPr lvl="0"/>
            <a:r>
              <a:rPr lang="en-GB" sz="3200" b="1" u="sng" dirty="0">
                <a:latin typeface="HfW cursive" panose="00000500000000000000" pitchFamily="2" charset="0"/>
              </a:rPr>
              <a:t>Teaching Assistants</a:t>
            </a:r>
          </a:p>
        </p:txBody>
      </p:sp>
      <p:pic>
        <p:nvPicPr>
          <p:cNvPr id="6" name="Picture 5"/>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49996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4288" y="1962594"/>
            <a:ext cx="7065508" cy="954107"/>
          </a:xfrm>
          <a:prstGeom prst="rect">
            <a:avLst/>
          </a:prstGeom>
          <a:noFill/>
        </p:spPr>
        <p:txBody>
          <a:bodyPr vert="horz" wrap="square" rtlCol="0">
            <a:spAutoFit/>
          </a:bodyPr>
          <a:lstStyle/>
          <a:p>
            <a:endParaRPr lang="en-GB" sz="2800" dirty="0">
              <a:solidFill>
                <a:srgbClr val="0000FF"/>
              </a:solidFill>
              <a:latin typeface="HfW cursive" panose="00000500000000000000" pitchFamily="2" charset="0"/>
            </a:endParaRPr>
          </a:p>
          <a:p>
            <a:endParaRPr lang="en-GB" sz="2800" dirty="0">
              <a:solidFill>
                <a:srgbClr val="0000FF"/>
              </a:solidFill>
              <a:latin typeface="HfW cursive" panose="00000500000000000000" pitchFamily="2" charset="0"/>
            </a:endParaRPr>
          </a:p>
        </p:txBody>
      </p:sp>
      <p:sp>
        <p:nvSpPr>
          <p:cNvPr id="4" name="AutoShape 2"/>
          <p:cNvSpPr txBox="1">
            <a:spLocks noChangeArrowheads="1"/>
          </p:cNvSpPr>
          <p:nvPr/>
        </p:nvSpPr>
        <p:spPr>
          <a:xfrm>
            <a:off x="430213" y="692128"/>
            <a:ext cx="6119339" cy="784532"/>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r>
              <a:rPr lang="en-GB" sz="4400" b="1" dirty="0">
                <a:latin typeface="HfW cursive" panose="00000500000000000000" pitchFamily="2" charset="0"/>
                <a:cs typeface="Comic Sans MS"/>
              </a:rPr>
              <a:t>Rights Respecting</a:t>
            </a:r>
            <a:br>
              <a:rPr lang="en-GB" sz="2800" u="sng" dirty="0">
                <a:latin typeface="HfW cursive" panose="00000500000000000000" pitchFamily="2" charset="0"/>
                <a:cs typeface="Comic Sans MS"/>
              </a:rPr>
            </a:br>
            <a:endParaRPr lang="en-US" sz="2800" dirty="0">
              <a:effectLst>
                <a:outerShdw blurRad="38100" dist="38100" dir="2700000" algn="tl">
                  <a:srgbClr val="DDDDDD"/>
                </a:outerShdw>
              </a:effectLst>
              <a:latin typeface="HfW cursive" panose="00000500000000000000" pitchFamily="2" charset="0"/>
              <a:cs typeface="Comic Sans MS"/>
            </a:endParaRPr>
          </a:p>
        </p:txBody>
      </p:sp>
      <p:sp>
        <p:nvSpPr>
          <p:cNvPr id="5" name="Text Placeholder 1"/>
          <p:cNvSpPr txBox="1">
            <a:spLocks/>
          </p:cNvSpPr>
          <p:nvPr/>
        </p:nvSpPr>
        <p:spPr>
          <a:xfrm>
            <a:off x="430212" y="1962594"/>
            <a:ext cx="9069387" cy="4602085"/>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800" dirty="0">
                <a:latin typeface="HfW cursive" panose="00000500000000000000" pitchFamily="2" charset="0"/>
              </a:rPr>
              <a:t>Gold Rights Respecting School. </a:t>
            </a:r>
            <a:br>
              <a:rPr lang="en-GB" sz="2800" dirty="0">
                <a:latin typeface="HfW cursive" panose="00000500000000000000" pitchFamily="2" charset="0"/>
              </a:rPr>
            </a:br>
            <a:endParaRPr lang="en-GB" sz="2800" dirty="0">
              <a:latin typeface="HfW cursive" panose="00000500000000000000" pitchFamily="2" charset="0"/>
            </a:endParaRPr>
          </a:p>
          <a:p>
            <a:pPr>
              <a:lnSpc>
                <a:spcPct val="120000"/>
              </a:lnSpc>
            </a:pPr>
            <a:r>
              <a:rPr lang="en-GB" sz="2800" dirty="0">
                <a:latin typeface="HfW cursive" panose="00000500000000000000" pitchFamily="2" charset="0"/>
              </a:rPr>
              <a:t>Recognise and support the rights of all children, irrespective of race, religion, ability or gender. </a:t>
            </a:r>
          </a:p>
          <a:p>
            <a:pPr>
              <a:lnSpc>
                <a:spcPct val="120000"/>
              </a:lnSpc>
            </a:pPr>
            <a:endParaRPr lang="en-GB" sz="2800" dirty="0">
              <a:latin typeface="HfW cursive" panose="00000500000000000000" pitchFamily="2" charset="0"/>
            </a:endParaRPr>
          </a:p>
          <a:p>
            <a:pPr>
              <a:lnSpc>
                <a:spcPct val="120000"/>
              </a:lnSpc>
            </a:pPr>
            <a:r>
              <a:rPr lang="en-GB" sz="2800" dirty="0">
                <a:latin typeface="HfW cursive" panose="00000500000000000000" pitchFamily="2" charset="0"/>
              </a:rPr>
              <a:t>Aim to improve self esteem, enhance moral and academic development, improve relationships and behaviour, reduce prejudice and develop global citizenship.</a:t>
            </a:r>
          </a:p>
          <a:p>
            <a:pPr>
              <a:lnSpc>
                <a:spcPct val="120000"/>
              </a:lnSpc>
              <a:buFont typeface="Wingdings" charset="0"/>
              <a:buNone/>
            </a:pPr>
            <a:r>
              <a:rPr lang="en-GB" sz="2400" dirty="0">
                <a:latin typeface="HfW cursive" panose="00000500000000000000" pitchFamily="2" charset="0"/>
              </a:rPr>
              <a:t> </a:t>
            </a:r>
          </a:p>
        </p:txBody>
      </p:sp>
      <p:pic>
        <p:nvPicPr>
          <p:cNvPr id="7" name="Picture 6">
            <a:extLst>
              <a:ext uri="{FF2B5EF4-FFF2-40B4-BE49-F238E27FC236}">
                <a16:creationId xmlns:a16="http://schemas.microsoft.com/office/drawing/2014/main" id="{EC68EF63-062F-42E3-8EA0-7E2CF27BDB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AA26D277-9ADD-4580-B105-2A2B53903E58}"/>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4060856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AutoShape 2">
            <a:extLst>
              <a:ext uri="{FF2B5EF4-FFF2-40B4-BE49-F238E27FC236}">
                <a16:creationId xmlns:a16="http://schemas.microsoft.com/office/drawing/2014/main" id="{C35F4A66-5193-43CD-A76A-BD8D6C0C7C18}"/>
              </a:ext>
            </a:extLst>
          </p:cNvPr>
          <p:cNvSpPr>
            <a:spLocks noGrp="1" noChangeArrowheads="1"/>
          </p:cNvSpPr>
          <p:nvPr>
            <p:ph type="title"/>
          </p:nvPr>
        </p:nvSpPr>
        <p:spPr>
          <a:xfrm>
            <a:off x="318747" y="522807"/>
            <a:ext cx="3327278" cy="993477"/>
          </a:xfrm>
        </p:spPr>
        <p:txBody>
          <a:bodyPr rtlCol="0">
            <a:normAutofit/>
          </a:bodyPr>
          <a:lstStyle/>
          <a:p>
            <a:pPr>
              <a:defRPr/>
            </a:pPr>
            <a:r>
              <a:rPr lang="en-GB" sz="4400" b="1" dirty="0">
                <a:solidFill>
                  <a:schemeClr val="tx1"/>
                </a:solidFill>
                <a:effectLst>
                  <a:outerShdw blurRad="38100" dist="38100" dir="2700000" algn="tl">
                    <a:srgbClr val="C0C0C0"/>
                  </a:outerShdw>
                </a:effectLst>
                <a:latin typeface="HfW cursive" panose="00000500000000000000" pitchFamily="2" charset="0"/>
              </a:rPr>
              <a:t>Uniform</a:t>
            </a:r>
            <a:endParaRPr lang="en-US" sz="4400" b="1" dirty="0">
              <a:solidFill>
                <a:schemeClr val="tx1"/>
              </a:solidFill>
              <a:effectLst>
                <a:outerShdw blurRad="38100" dist="38100" dir="2700000" algn="tl">
                  <a:srgbClr val="C0C0C0"/>
                </a:outerShdw>
              </a:effectLst>
              <a:latin typeface="HfW cursive" panose="00000500000000000000" pitchFamily="2" charset="0"/>
            </a:endParaRPr>
          </a:p>
        </p:txBody>
      </p:sp>
      <p:sp>
        <p:nvSpPr>
          <p:cNvPr id="53251" name="Rectangle 3">
            <a:extLst>
              <a:ext uri="{FF2B5EF4-FFF2-40B4-BE49-F238E27FC236}">
                <a16:creationId xmlns:a16="http://schemas.microsoft.com/office/drawing/2014/main" id="{1D22B280-7936-420B-AB2C-CCED241CD241}"/>
              </a:ext>
            </a:extLst>
          </p:cNvPr>
          <p:cNvSpPr>
            <a:spLocks noGrp="1" noChangeArrowheads="1"/>
          </p:cNvSpPr>
          <p:nvPr>
            <p:ph type="body" sz="half" idx="1"/>
          </p:nvPr>
        </p:nvSpPr>
        <p:spPr>
          <a:xfrm>
            <a:off x="192644" y="1865489"/>
            <a:ext cx="6035634" cy="4127394"/>
          </a:xfrm>
        </p:spPr>
        <p:txBody>
          <a:bodyPr rtlCol="0">
            <a:normAutofit/>
          </a:bodyPr>
          <a:lstStyle/>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Green jumper or cardigan with logo.</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Plain white short or long-sleeved school shirt with collar. Tucked in and buttoned up at the neck.</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Green and yellow striped tie clip on or tie.</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Grey, black or charcoal tailored school trousers.</a:t>
            </a:r>
          </a:p>
          <a:p>
            <a:pPr>
              <a:buClr>
                <a:schemeClr val="accent1">
                  <a:lumMod val="75000"/>
                </a:schemeClr>
              </a:buClr>
              <a:defRPr/>
            </a:pPr>
            <a:r>
              <a:rPr lang="en-GB" altLang="en-US" dirty="0">
                <a:solidFill>
                  <a:schemeClr val="tx1"/>
                </a:solidFill>
                <a:latin typeface="HfW cursive" panose="00000500000000000000" pitchFamily="2" charset="0"/>
                <a:cs typeface="Calibri" panose="020F0502020204030204" pitchFamily="34" charset="0"/>
              </a:rPr>
              <a:t>Grey, black or charcoal knee length skirts.</a:t>
            </a:r>
          </a:p>
        </p:txBody>
      </p:sp>
      <p:sp>
        <p:nvSpPr>
          <p:cNvPr id="6" name="Rectangle 3">
            <a:extLst>
              <a:ext uri="{FF2B5EF4-FFF2-40B4-BE49-F238E27FC236}">
                <a16:creationId xmlns:a16="http://schemas.microsoft.com/office/drawing/2014/main" id="{F33CFF6A-2DDF-4F9A-8E21-7E7DDF500F10}"/>
              </a:ext>
            </a:extLst>
          </p:cNvPr>
          <p:cNvSpPr txBox="1">
            <a:spLocks noChangeArrowheads="1"/>
          </p:cNvSpPr>
          <p:nvPr/>
        </p:nvSpPr>
        <p:spPr bwMode="auto">
          <a:xfrm>
            <a:off x="192644" y="5981224"/>
            <a:ext cx="10400146" cy="214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defTabSz="457200" rtl="0" eaLnBrk="0" fontAlgn="base" hangingPunct="0">
              <a:spcBef>
                <a:spcPts val="1000"/>
              </a:spcBef>
              <a:spcAft>
                <a:spcPct val="0"/>
              </a:spcAft>
              <a:buClr>
                <a:srgbClr val="874EA9"/>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874EA9"/>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eaLnBrk="1" fontAlgn="auto" hangingPunct="1">
              <a:spcAft>
                <a:spcPts val="0"/>
              </a:spcAft>
              <a:buClr>
                <a:schemeClr val="accent1">
                  <a:lumMod val="75000"/>
                </a:schemeClr>
              </a:buClr>
              <a:buFont typeface="Wingdings 3" charset="2"/>
              <a:buChar char=""/>
              <a:defRPr/>
            </a:pPr>
            <a:r>
              <a:rPr lang="en-GB" altLang="en-US" sz="2203" dirty="0">
                <a:solidFill>
                  <a:schemeClr val="tx1"/>
                </a:solidFill>
                <a:latin typeface="HfW cursive" panose="00000500000000000000" pitchFamily="2" charset="0"/>
                <a:cs typeface="Calibri" panose="020F0502020204030204" pitchFamily="34" charset="0"/>
              </a:rPr>
              <a:t>Plain grey, black or white socks or tights.</a:t>
            </a:r>
          </a:p>
          <a:p>
            <a:pPr eaLnBrk="1" fontAlgn="auto" hangingPunct="1">
              <a:spcAft>
                <a:spcPts val="0"/>
              </a:spcAft>
              <a:buClr>
                <a:schemeClr val="accent1">
                  <a:lumMod val="75000"/>
                </a:schemeClr>
              </a:buClr>
              <a:buFont typeface="Wingdings 3" charset="2"/>
              <a:buChar char=""/>
              <a:defRPr/>
            </a:pPr>
            <a:r>
              <a:rPr lang="en-GB" altLang="en-US" sz="2203" dirty="0">
                <a:solidFill>
                  <a:schemeClr val="tx1"/>
                </a:solidFill>
                <a:latin typeface="HfW cursive" panose="00000500000000000000" pitchFamily="2" charset="0"/>
                <a:cs typeface="Calibri" panose="020F0502020204030204" pitchFamily="34" charset="0"/>
              </a:rPr>
              <a:t>Green and white striped or checked dress - knee length (Summer only)</a:t>
            </a:r>
          </a:p>
          <a:p>
            <a:pPr eaLnBrk="1" fontAlgn="auto" hangingPunct="1">
              <a:spcAft>
                <a:spcPts val="0"/>
              </a:spcAft>
              <a:buClr>
                <a:schemeClr val="accent1">
                  <a:lumMod val="75000"/>
                </a:schemeClr>
              </a:buClr>
              <a:buFont typeface="Wingdings 3" charset="2"/>
              <a:buChar char=""/>
              <a:defRPr/>
            </a:pPr>
            <a:r>
              <a:rPr lang="en-GB" altLang="en-US" sz="2203" dirty="0">
                <a:solidFill>
                  <a:schemeClr val="tx1"/>
                </a:solidFill>
                <a:latin typeface="HfW cursive" panose="00000500000000000000" pitchFamily="2" charset="0"/>
                <a:cs typeface="Calibri" panose="020F0502020204030204" pitchFamily="34" charset="0"/>
              </a:rPr>
              <a:t>Traditional black low heeled school shoes. Velcro, laces, buckle or slip on only.</a:t>
            </a:r>
          </a:p>
        </p:txBody>
      </p:sp>
      <p:pic>
        <p:nvPicPr>
          <p:cNvPr id="2" name="Picture 1">
            <a:extLst>
              <a:ext uri="{FF2B5EF4-FFF2-40B4-BE49-F238E27FC236}">
                <a16:creationId xmlns:a16="http://schemas.microsoft.com/office/drawing/2014/main" id="{783E4551-C086-4C28-9E11-B6CF3A17759C}"/>
              </a:ext>
            </a:extLst>
          </p:cNvPr>
          <p:cNvPicPr>
            <a:picLocks noChangeAspect="1"/>
          </p:cNvPicPr>
          <p:nvPr/>
        </p:nvPicPr>
        <p:blipFill rotWithShape="1">
          <a:blip r:embed="rId3"/>
          <a:srcRect l="7313" b="3813"/>
          <a:stretch/>
        </p:blipFill>
        <p:spPr>
          <a:xfrm>
            <a:off x="6902917" y="374085"/>
            <a:ext cx="3689873" cy="5010069"/>
          </a:xfrm>
          <a:prstGeom prst="rect">
            <a:avLst/>
          </a:prstGeom>
          <a:ln>
            <a:noFill/>
          </a:ln>
          <a:effectLst>
            <a:softEdge rad="112500"/>
          </a:effec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2770" name="Picture 4">
            <a:extLst>
              <a:ext uri="{FF2B5EF4-FFF2-40B4-BE49-F238E27FC236}">
                <a16:creationId xmlns:a16="http://schemas.microsoft.com/office/drawing/2014/main" id="{D82EA74F-44FF-4BB5-94AC-CECADB776014}"/>
              </a:ext>
            </a:extLst>
          </p:cNvPr>
          <p:cNvPicPr>
            <a:picLocks noChangeAspect="1"/>
          </p:cNvPicPr>
          <p:nvPr/>
        </p:nvPicPr>
        <p:blipFill>
          <a:blip r:embed="rId3">
            <a:extLst>
              <a:ext uri="{28A0092B-C50C-407E-A947-70E740481C1C}">
                <a14:useLocalDpi xmlns:a14="http://schemas.microsoft.com/office/drawing/2010/main" val="0"/>
              </a:ext>
            </a:extLst>
          </a:blip>
          <a:srcRect l="35944" t="34375" r="38873" b="25000"/>
          <a:stretch>
            <a:fillRect/>
          </a:stretch>
        </p:blipFill>
        <p:spPr bwMode="auto">
          <a:xfrm>
            <a:off x="7116327" y="3824252"/>
            <a:ext cx="4010801" cy="363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3">
            <a:extLst>
              <a:ext uri="{FF2B5EF4-FFF2-40B4-BE49-F238E27FC236}">
                <a16:creationId xmlns:a16="http://schemas.microsoft.com/office/drawing/2014/main" id="{F0D1E0BE-256A-4111-A56B-ACBE429B99FB}"/>
              </a:ext>
            </a:extLst>
          </p:cNvPr>
          <p:cNvPicPr>
            <a:picLocks noChangeAspect="1"/>
          </p:cNvPicPr>
          <p:nvPr/>
        </p:nvPicPr>
        <p:blipFill>
          <a:blip r:embed="rId4">
            <a:extLst>
              <a:ext uri="{28A0092B-C50C-407E-A947-70E740481C1C}">
                <a14:useLocalDpi xmlns:a14="http://schemas.microsoft.com/office/drawing/2010/main" val="0"/>
              </a:ext>
            </a:extLst>
          </a:blip>
          <a:srcRect l="35944" t="37500" r="38873" b="18750"/>
          <a:stretch>
            <a:fillRect/>
          </a:stretch>
        </p:blipFill>
        <p:spPr bwMode="auto">
          <a:xfrm>
            <a:off x="3171596" y="3793161"/>
            <a:ext cx="4010801" cy="3917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Rectangle 3">
            <a:extLst>
              <a:ext uri="{FF2B5EF4-FFF2-40B4-BE49-F238E27FC236}">
                <a16:creationId xmlns:a16="http://schemas.microsoft.com/office/drawing/2014/main" id="{1D22B280-7936-420B-AB2C-CCED241CD241}"/>
              </a:ext>
            </a:extLst>
          </p:cNvPr>
          <p:cNvSpPr>
            <a:spLocks noGrp="1" noChangeArrowheads="1"/>
          </p:cNvSpPr>
          <p:nvPr>
            <p:ph type="body" sz="half" idx="1"/>
          </p:nvPr>
        </p:nvSpPr>
        <p:spPr>
          <a:xfrm>
            <a:off x="192644" y="1284467"/>
            <a:ext cx="9881261" cy="2891508"/>
          </a:xfrm>
        </p:spPr>
        <p:txBody>
          <a:bodyPr rtlCol="0">
            <a:normAutofit/>
          </a:bodyPr>
          <a:lstStyle/>
          <a:p>
            <a:pPr>
              <a:buClr>
                <a:schemeClr val="accent1">
                  <a:lumMod val="75000"/>
                </a:schemeClr>
              </a:buClr>
              <a:defRPr/>
            </a:pPr>
            <a:r>
              <a:rPr lang="en-GB" altLang="en-US" sz="2200" dirty="0">
                <a:solidFill>
                  <a:schemeClr val="tx1"/>
                </a:solidFill>
                <a:latin typeface="HfW cursive" panose="00000500000000000000" pitchFamily="2" charset="0"/>
                <a:cs typeface="Calibri" panose="020F0502020204030204" pitchFamily="34" charset="0"/>
              </a:rPr>
              <a:t>All pupils are expected to wear the appropriate uniform from home to school and home again, except when permission has been given because of school educational visits, or pre-arranged activity days, such as Comic Relief or non-uniform days. All pupils are representing the school at all times and should take pride in being part of their community.</a:t>
            </a:r>
          </a:p>
        </p:txBody>
      </p:sp>
      <p:sp>
        <p:nvSpPr>
          <p:cNvPr id="6" name="Rectangle 3">
            <a:extLst>
              <a:ext uri="{FF2B5EF4-FFF2-40B4-BE49-F238E27FC236}">
                <a16:creationId xmlns:a16="http://schemas.microsoft.com/office/drawing/2014/main" id="{F33CFF6A-2DDF-4F9A-8E21-7E7DDF500F10}"/>
              </a:ext>
            </a:extLst>
          </p:cNvPr>
          <p:cNvSpPr txBox="1">
            <a:spLocks noChangeArrowheads="1"/>
          </p:cNvSpPr>
          <p:nvPr/>
        </p:nvSpPr>
        <p:spPr bwMode="auto">
          <a:xfrm>
            <a:off x="192644" y="3800934"/>
            <a:ext cx="3132447" cy="4071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defTabSz="457200" rtl="0" eaLnBrk="0" fontAlgn="base" hangingPunct="0">
              <a:spcBef>
                <a:spcPts val="1000"/>
              </a:spcBef>
              <a:spcAft>
                <a:spcPct val="0"/>
              </a:spcAft>
              <a:buClr>
                <a:srgbClr val="874EA9"/>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874EA9"/>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874EA9"/>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eaLnBrk="1" fontAlgn="auto" hangingPunct="1">
              <a:spcAft>
                <a:spcPts val="0"/>
              </a:spcAft>
              <a:buClr>
                <a:schemeClr val="accent1">
                  <a:lumMod val="75000"/>
                </a:schemeClr>
              </a:buClr>
              <a:buFont typeface="Wingdings 3" charset="2"/>
              <a:buChar char=""/>
              <a:defRPr/>
            </a:pPr>
            <a:r>
              <a:rPr lang="en-GB" altLang="en-US" sz="2200" dirty="0">
                <a:solidFill>
                  <a:schemeClr val="tx1"/>
                </a:solidFill>
                <a:latin typeface="HfW cursive" panose="00000500000000000000" pitchFamily="2" charset="0"/>
                <a:cs typeface="Calibri" panose="020F0502020204030204" pitchFamily="34" charset="0"/>
              </a:rPr>
              <a:t>If your child does attend school in uniform which does not conform to the agreed school policy, please note the following procedures will be followed:</a:t>
            </a:r>
          </a:p>
        </p:txBody>
      </p:sp>
      <p:sp>
        <p:nvSpPr>
          <p:cNvPr id="9" name="AutoShape 2">
            <a:extLst>
              <a:ext uri="{FF2B5EF4-FFF2-40B4-BE49-F238E27FC236}">
                <a16:creationId xmlns:a16="http://schemas.microsoft.com/office/drawing/2014/main" id="{06728211-D598-4C60-A2DA-9B5AF25FA229}"/>
              </a:ext>
            </a:extLst>
          </p:cNvPr>
          <p:cNvSpPr>
            <a:spLocks noGrp="1" noChangeArrowheads="1"/>
          </p:cNvSpPr>
          <p:nvPr>
            <p:ph type="title"/>
          </p:nvPr>
        </p:nvSpPr>
        <p:spPr>
          <a:xfrm>
            <a:off x="642838" y="290990"/>
            <a:ext cx="3327278" cy="993477"/>
          </a:xfrm>
        </p:spPr>
        <p:txBody>
          <a:bodyPr rtlCol="0">
            <a:normAutofit/>
          </a:bodyPr>
          <a:lstStyle/>
          <a:p>
            <a:pPr>
              <a:defRPr/>
            </a:pPr>
            <a:r>
              <a:rPr lang="en-GB" sz="4400" b="1" dirty="0">
                <a:solidFill>
                  <a:schemeClr val="tx1"/>
                </a:solidFill>
                <a:effectLst>
                  <a:outerShdw blurRad="38100" dist="38100" dir="2700000" algn="tl">
                    <a:srgbClr val="C0C0C0"/>
                  </a:outerShdw>
                </a:effectLst>
                <a:latin typeface="HfW cursive" panose="00000500000000000000" pitchFamily="2" charset="0"/>
              </a:rPr>
              <a:t>Uniform</a:t>
            </a:r>
            <a:endParaRPr lang="en-US" sz="4400" b="1" dirty="0">
              <a:solidFill>
                <a:schemeClr val="tx1"/>
              </a:solidFill>
              <a:effectLst>
                <a:outerShdw blurRad="38100" dist="38100" dir="2700000" algn="tl">
                  <a:srgbClr val="C0C0C0"/>
                </a:outerShdw>
              </a:effectLst>
              <a:latin typeface="HfW cursive" panose="00000500000000000000" pitchFamily="2" charset="0"/>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txBox="1">
            <a:spLocks noChangeArrowheads="1"/>
          </p:cNvSpPr>
          <p:nvPr/>
        </p:nvSpPr>
        <p:spPr>
          <a:xfrm>
            <a:off x="516730" y="689332"/>
            <a:ext cx="9135979" cy="871743"/>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r>
              <a:rPr lang="en-GB" sz="4400" b="1" dirty="0">
                <a:effectLst>
                  <a:outerShdw blurRad="38100" dist="38100" dir="2700000" algn="tl">
                    <a:srgbClr val="000000">
                      <a:alpha val="43137"/>
                    </a:srgbClr>
                  </a:outerShdw>
                </a:effectLst>
                <a:latin typeface="HfW cursive" panose="00000500000000000000" pitchFamily="2" charset="0"/>
                <a:cs typeface="Comic Sans MS"/>
              </a:rPr>
              <a:t>Curriculum and assessments</a:t>
            </a:r>
            <a:br>
              <a:rPr lang="en-GB" sz="2300" u="sng" dirty="0">
                <a:effectLst>
                  <a:outerShdw blurRad="38100" dist="38100" dir="2700000" algn="tl">
                    <a:srgbClr val="000000">
                      <a:alpha val="43137"/>
                    </a:srgbClr>
                  </a:outerShdw>
                </a:effectLst>
                <a:latin typeface="HfW cursive" panose="00000500000000000000" pitchFamily="2" charset="0"/>
                <a:cs typeface="Comic Sans MS"/>
              </a:rPr>
            </a:br>
            <a:endParaRPr lang="en-US" sz="2300" dirty="0">
              <a:effectLst>
                <a:outerShdw blurRad="38100" dist="38100" dir="2700000" algn="tl">
                  <a:srgbClr val="000000">
                    <a:alpha val="43137"/>
                  </a:srgbClr>
                </a:outerShdw>
              </a:effectLst>
              <a:latin typeface="HfW cursive" panose="00000500000000000000" pitchFamily="2" charset="0"/>
              <a:cs typeface="Comic Sans MS"/>
            </a:endParaRPr>
          </a:p>
        </p:txBody>
      </p:sp>
      <p:sp>
        <p:nvSpPr>
          <p:cNvPr id="5" name="Text Placeholder 1"/>
          <p:cNvSpPr txBox="1">
            <a:spLocks/>
          </p:cNvSpPr>
          <p:nvPr/>
        </p:nvSpPr>
        <p:spPr>
          <a:xfrm>
            <a:off x="516730" y="1780425"/>
            <a:ext cx="9135979" cy="4964803"/>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800" dirty="0">
                <a:latin typeface="HfW cursive" panose="00000500000000000000" pitchFamily="2" charset="0"/>
              </a:rPr>
              <a:t>Follow the National Curriculum.</a:t>
            </a:r>
          </a:p>
          <a:p>
            <a:pPr>
              <a:lnSpc>
                <a:spcPct val="120000"/>
              </a:lnSpc>
            </a:pPr>
            <a:r>
              <a:rPr lang="en-GB" sz="2800" dirty="0">
                <a:latin typeface="HfW cursive" panose="00000500000000000000" pitchFamily="2" charset="0"/>
              </a:rPr>
              <a:t>Greater links across the curriculum.</a:t>
            </a:r>
          </a:p>
          <a:p>
            <a:pPr>
              <a:lnSpc>
                <a:spcPct val="120000"/>
              </a:lnSpc>
            </a:pPr>
            <a:r>
              <a:rPr lang="en-GB" sz="2800" dirty="0">
                <a:latin typeface="HfW cursive" panose="00000500000000000000" pitchFamily="2" charset="0"/>
              </a:rPr>
              <a:t>Maths curriculum</a:t>
            </a:r>
          </a:p>
          <a:p>
            <a:pPr>
              <a:lnSpc>
                <a:spcPct val="120000"/>
              </a:lnSpc>
            </a:pPr>
            <a:r>
              <a:rPr lang="en-GB" sz="2800" dirty="0">
                <a:latin typeface="HfW cursive" panose="00000500000000000000" pitchFamily="2" charset="0"/>
              </a:rPr>
              <a:t>Children are assessed according to whether they are ‘working towards’, ‘working at’ or ‘working above’ the age related targets from the NC. </a:t>
            </a:r>
          </a:p>
          <a:p>
            <a:pPr>
              <a:lnSpc>
                <a:spcPct val="120000"/>
              </a:lnSpc>
            </a:pPr>
            <a:r>
              <a:rPr lang="en-GB" sz="2800" dirty="0">
                <a:latin typeface="HfW cursive" panose="00000500000000000000" pitchFamily="2" charset="0"/>
              </a:rPr>
              <a:t>We have a system in place to track and monitor each child’s attainment.</a:t>
            </a:r>
          </a:p>
        </p:txBody>
      </p:sp>
      <p:pic>
        <p:nvPicPr>
          <p:cNvPr id="7" name="Picture 6">
            <a:extLst>
              <a:ext uri="{FF2B5EF4-FFF2-40B4-BE49-F238E27FC236}">
                <a16:creationId xmlns:a16="http://schemas.microsoft.com/office/drawing/2014/main" id="{7BDA40E5-B1D9-46E8-AD74-D971111DBB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354845E1-473D-41FA-8532-2BDC84D475E5}"/>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4222861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9094" y="1522167"/>
            <a:ext cx="7065508" cy="707886"/>
          </a:xfrm>
          <a:prstGeom prst="rect">
            <a:avLst/>
          </a:prstGeom>
          <a:noFill/>
        </p:spPr>
        <p:txBody>
          <a:bodyPr vert="horz" wrap="square" rtlCol="0">
            <a:spAutoFit/>
          </a:bodyPr>
          <a:lstStyle/>
          <a:p>
            <a:endParaRPr lang="en-GB" sz="4000" dirty="0">
              <a:solidFill>
                <a:srgbClr val="0000FF"/>
              </a:solidFill>
              <a:latin typeface="HfW cursive" panose="00000500000000000000" pitchFamily="2" charset="0"/>
            </a:endParaRPr>
          </a:p>
        </p:txBody>
      </p:sp>
      <p:sp>
        <p:nvSpPr>
          <p:cNvPr id="3" name="Rectangle 2"/>
          <p:cNvSpPr/>
          <p:nvPr/>
        </p:nvSpPr>
        <p:spPr>
          <a:xfrm>
            <a:off x="533808" y="661854"/>
            <a:ext cx="7804616" cy="769441"/>
          </a:xfrm>
          <a:prstGeom prst="rect">
            <a:avLst/>
          </a:prstGeom>
        </p:spPr>
        <p:txBody>
          <a:bodyPr wrap="square">
            <a:spAutoFit/>
          </a:bodyPr>
          <a:lstStyle/>
          <a:p>
            <a:r>
              <a:rPr lang="en-GB" sz="4400" b="1" dirty="0">
                <a:effectLst>
                  <a:outerShdw blurRad="38100" dist="38100" dir="2700000" algn="tl">
                    <a:srgbClr val="000000">
                      <a:alpha val="43137"/>
                    </a:srgbClr>
                  </a:outerShdw>
                </a:effectLst>
                <a:latin typeface="HfW cursive" panose="00000500000000000000" pitchFamily="2" charset="0"/>
                <a:cs typeface="Comic Sans MS"/>
              </a:rPr>
              <a:t>Special Educational Needs</a:t>
            </a:r>
            <a:endParaRPr lang="en-US" b="1" dirty="0">
              <a:effectLst>
                <a:outerShdw blurRad="38100" dist="38100" dir="2700000" algn="tl">
                  <a:srgbClr val="000000">
                    <a:alpha val="43137"/>
                  </a:srgbClr>
                </a:outerShdw>
              </a:effectLst>
              <a:latin typeface="HfW cursive" panose="00000500000000000000" pitchFamily="2" charset="0"/>
            </a:endParaRPr>
          </a:p>
        </p:txBody>
      </p:sp>
      <p:sp>
        <p:nvSpPr>
          <p:cNvPr id="6" name="Text Placeholder 1"/>
          <p:cNvSpPr txBox="1">
            <a:spLocks/>
          </p:cNvSpPr>
          <p:nvPr/>
        </p:nvSpPr>
        <p:spPr>
          <a:xfrm>
            <a:off x="533808" y="1772702"/>
            <a:ext cx="8847040" cy="5227264"/>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800" dirty="0">
                <a:latin typeface="HfW cursive" panose="00000500000000000000" pitchFamily="2" charset="0"/>
              </a:rPr>
              <a:t>If your child needs additional support in school then the class teacher or Mr Proffitt will contact you.</a:t>
            </a:r>
          </a:p>
          <a:p>
            <a:pPr>
              <a:lnSpc>
                <a:spcPct val="120000"/>
              </a:lnSpc>
            </a:pPr>
            <a:r>
              <a:rPr lang="en-GB" sz="2800" dirty="0">
                <a:latin typeface="HfW cursive" panose="00000500000000000000" pitchFamily="2" charset="0"/>
              </a:rPr>
              <a:t>If you feel your child needs additional support in school please contact the class teacher.</a:t>
            </a:r>
          </a:p>
          <a:p>
            <a:pPr>
              <a:lnSpc>
                <a:spcPct val="120000"/>
              </a:lnSpc>
            </a:pPr>
            <a:r>
              <a:rPr lang="en-GB" sz="2800" dirty="0">
                <a:latin typeface="HfW cursive" panose="00000500000000000000" pitchFamily="2" charset="0"/>
              </a:rPr>
              <a:t>If your child is on the SEN register they will have additional targets set which will be shared with you during a separate meeting. </a:t>
            </a:r>
          </a:p>
          <a:p>
            <a:pPr>
              <a:lnSpc>
                <a:spcPct val="120000"/>
              </a:lnSpc>
            </a:pPr>
            <a:r>
              <a:rPr lang="en-GB" sz="2800" dirty="0">
                <a:latin typeface="HfW cursive" panose="00000500000000000000" pitchFamily="2" charset="0"/>
              </a:rPr>
              <a:t>Targets reviewed once per term. </a:t>
            </a:r>
          </a:p>
          <a:p>
            <a:pPr>
              <a:lnSpc>
                <a:spcPct val="120000"/>
              </a:lnSpc>
            </a:pPr>
            <a:endParaRPr lang="en-GB" sz="2000" dirty="0">
              <a:latin typeface="HfW cursive" panose="00000500000000000000" pitchFamily="2" charset="0"/>
            </a:endParaRPr>
          </a:p>
        </p:txBody>
      </p:sp>
      <p:sp>
        <p:nvSpPr>
          <p:cNvPr id="4" name="Rectangle 3"/>
          <p:cNvSpPr/>
          <p:nvPr/>
        </p:nvSpPr>
        <p:spPr>
          <a:xfrm>
            <a:off x="4698206" y="959536"/>
            <a:ext cx="5080000" cy="646331"/>
          </a:xfrm>
          <a:prstGeom prst="rect">
            <a:avLst/>
          </a:prstGeom>
        </p:spPr>
        <p:txBody>
          <a:bodyPr>
            <a:spAutoFit/>
          </a:bodyPr>
          <a:lstStyle/>
          <a:p>
            <a:br>
              <a:rPr lang="en-GB" u="sng" dirty="0">
                <a:solidFill>
                  <a:srgbClr val="0000FF"/>
                </a:solidFill>
                <a:latin typeface="HfW cursive" panose="00000500000000000000" pitchFamily="2" charset="0"/>
              </a:rPr>
            </a:br>
            <a:endParaRPr lang="en-GB" dirty="0">
              <a:latin typeface="HfW cursive" panose="00000500000000000000" pitchFamily="2" charset="0"/>
            </a:endParaRPr>
          </a:p>
        </p:txBody>
      </p:sp>
      <p:pic>
        <p:nvPicPr>
          <p:cNvPr id="8" name="Picture 7">
            <a:extLst>
              <a:ext uri="{FF2B5EF4-FFF2-40B4-BE49-F238E27FC236}">
                <a16:creationId xmlns:a16="http://schemas.microsoft.com/office/drawing/2014/main" id="{CCCE1FA4-B699-4E59-91AC-8293AA710B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9" name="Picture 8">
            <a:extLst>
              <a:ext uri="{FF2B5EF4-FFF2-40B4-BE49-F238E27FC236}">
                <a16:creationId xmlns:a16="http://schemas.microsoft.com/office/drawing/2014/main" id="{0E297834-2268-468A-9F5C-AC231B4B4912}"/>
              </a:ext>
            </a:extLst>
          </p:cNvPr>
          <p:cNvPicPr>
            <a:picLocks noChangeAspect="1"/>
          </p:cNvPicPr>
          <p:nvPr/>
        </p:nvPicPr>
        <p:blipFill>
          <a:blip r:embed="rId3"/>
          <a:stretch>
            <a:fillRect/>
          </a:stretch>
        </p:blipFill>
        <p:spPr>
          <a:xfrm>
            <a:off x="1078094" y="7435173"/>
            <a:ext cx="4706520" cy="926672"/>
          </a:xfrm>
          <a:prstGeom prst="rect">
            <a:avLst/>
          </a:prstGeom>
        </p:spPr>
      </p:pic>
    </p:spTree>
    <p:extLst>
      <p:ext uri="{BB962C8B-B14F-4D97-AF65-F5344CB8AC3E}">
        <p14:creationId xmlns:p14="http://schemas.microsoft.com/office/powerpoint/2010/main" val="3048431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3D974-EC0B-4341-8F7E-230A523806D7}"/>
              </a:ext>
            </a:extLst>
          </p:cNvPr>
          <p:cNvSpPr txBox="1">
            <a:spLocks/>
          </p:cNvSpPr>
          <p:nvPr/>
        </p:nvSpPr>
        <p:spPr>
          <a:xfrm>
            <a:off x="404171" y="338456"/>
            <a:ext cx="7791717" cy="1182305"/>
          </a:xfrm>
          <a:prstGeom prst="rect">
            <a:avLst/>
          </a:prstGeom>
        </p:spPr>
        <p:txBody>
          <a:bodyPr>
            <a:noAutofit/>
          </a:bodyPr>
          <a:lstStyle>
            <a:lvl1pPr algn="l" defTabSz="559659" rtl="0" eaLnBrk="1" latinLnBrk="0" hangingPunct="1">
              <a:spcBef>
                <a:spcPct val="0"/>
              </a:spcBef>
              <a:buNone/>
              <a:defRPr sz="4407"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6000" b="1" dirty="0">
                <a:solidFill>
                  <a:schemeClr val="tx1"/>
                </a:solidFill>
                <a:effectLst>
                  <a:outerShdw blurRad="38100" dist="38100" dir="2700000" algn="tl">
                    <a:srgbClr val="000000">
                      <a:alpha val="43137"/>
                    </a:srgbClr>
                  </a:outerShdw>
                </a:effectLst>
                <a:latin typeface="HfW precursive" panose="00000500000000000000" pitchFamily="2" charset="0"/>
              </a:rPr>
              <a:t>Attendance</a:t>
            </a:r>
            <a:endParaRPr lang="en-GB" sz="4800" dirty="0">
              <a:solidFill>
                <a:schemeClr val="tx1"/>
              </a:solidFill>
              <a:effectLst>
                <a:outerShdw blurRad="38100" dist="38100" dir="2700000" algn="tl">
                  <a:srgbClr val="000000">
                    <a:alpha val="43137"/>
                  </a:srgbClr>
                </a:outerShdw>
              </a:effectLst>
              <a:latin typeface="HfW precursive" panose="00000500000000000000" pitchFamily="2" charset="0"/>
            </a:endParaRPr>
          </a:p>
        </p:txBody>
      </p:sp>
      <p:sp>
        <p:nvSpPr>
          <p:cNvPr id="3" name="Rectangle 2">
            <a:extLst>
              <a:ext uri="{FF2B5EF4-FFF2-40B4-BE49-F238E27FC236}">
                <a16:creationId xmlns:a16="http://schemas.microsoft.com/office/drawing/2014/main" id="{F5EBD182-B27F-4155-B9CB-64BBD116F678}"/>
              </a:ext>
            </a:extLst>
          </p:cNvPr>
          <p:cNvSpPr/>
          <p:nvPr/>
        </p:nvSpPr>
        <p:spPr>
          <a:xfrm>
            <a:off x="468564" y="1611606"/>
            <a:ext cx="8667482" cy="707886"/>
          </a:xfrm>
          <a:prstGeom prst="rect">
            <a:avLst/>
          </a:prstGeom>
        </p:spPr>
        <p:txBody>
          <a:bodyPr wrap="square">
            <a:spAutoFit/>
          </a:bodyPr>
          <a:lstStyle/>
          <a:p>
            <a:r>
              <a:rPr lang="en-GB" sz="2000" dirty="0">
                <a:latin typeface="HfW precursive"/>
              </a:rPr>
              <a:t>Of pupils who fall below </a:t>
            </a:r>
            <a:r>
              <a:rPr lang="en-GB" sz="2000" b="1" dirty="0">
                <a:latin typeface="HfW precursive"/>
              </a:rPr>
              <a:t>50%</a:t>
            </a:r>
            <a:r>
              <a:rPr lang="en-GB" sz="2000" dirty="0">
                <a:latin typeface="HfW precursive"/>
              </a:rPr>
              <a:t> attendance, only </a:t>
            </a:r>
            <a:r>
              <a:rPr lang="en-GB" sz="2000" dirty="0">
                <a:solidFill>
                  <a:srgbClr val="FF0000"/>
                </a:solidFill>
                <a:latin typeface="HfW precursive"/>
              </a:rPr>
              <a:t>3%</a:t>
            </a:r>
            <a:r>
              <a:rPr lang="en-GB" sz="2000" dirty="0">
                <a:latin typeface="HfW precursive"/>
              </a:rPr>
              <a:t> will achieve five A-C equivalent GCSE grade (including English and maths).</a:t>
            </a:r>
            <a:endParaRPr lang="en-GB" sz="2000" dirty="0"/>
          </a:p>
        </p:txBody>
      </p:sp>
      <p:sp>
        <p:nvSpPr>
          <p:cNvPr id="4" name="Rectangle 3">
            <a:extLst>
              <a:ext uri="{FF2B5EF4-FFF2-40B4-BE49-F238E27FC236}">
                <a16:creationId xmlns:a16="http://schemas.microsoft.com/office/drawing/2014/main" id="{23568F30-351C-4400-984C-D4A7C4548775}"/>
              </a:ext>
            </a:extLst>
          </p:cNvPr>
          <p:cNvSpPr/>
          <p:nvPr/>
        </p:nvSpPr>
        <p:spPr>
          <a:xfrm>
            <a:off x="471784" y="2666417"/>
            <a:ext cx="8738316" cy="1015663"/>
          </a:xfrm>
          <a:prstGeom prst="rect">
            <a:avLst/>
          </a:prstGeom>
        </p:spPr>
        <p:txBody>
          <a:bodyPr wrap="square">
            <a:spAutoFit/>
          </a:bodyPr>
          <a:lstStyle/>
          <a:p>
            <a:r>
              <a:rPr lang="en-GB" sz="2000" dirty="0">
                <a:latin typeface="HfW precursive"/>
              </a:rPr>
              <a:t>Of pupils who fall within </a:t>
            </a:r>
            <a:r>
              <a:rPr lang="en-GB" sz="2000" b="1" dirty="0">
                <a:latin typeface="HfW precursive"/>
              </a:rPr>
              <a:t>80 and 90%</a:t>
            </a:r>
            <a:r>
              <a:rPr lang="en-GB" sz="2000" dirty="0">
                <a:latin typeface="HfW precursive"/>
              </a:rPr>
              <a:t> attendance, only</a:t>
            </a:r>
            <a:r>
              <a:rPr lang="en-GB" sz="2000" dirty="0">
                <a:solidFill>
                  <a:srgbClr val="FF0000"/>
                </a:solidFill>
                <a:latin typeface="HfW precursive"/>
              </a:rPr>
              <a:t> 35%</a:t>
            </a:r>
            <a:r>
              <a:rPr lang="en-GB" sz="2000" dirty="0">
                <a:latin typeface="HfW precursive"/>
              </a:rPr>
              <a:t> will achieve five A-C equivalent GCSE grade (including English and maths).</a:t>
            </a:r>
            <a:endParaRPr lang="en-GB" sz="2000" dirty="0"/>
          </a:p>
        </p:txBody>
      </p:sp>
      <p:sp>
        <p:nvSpPr>
          <p:cNvPr id="5" name="Rectangle 4">
            <a:extLst>
              <a:ext uri="{FF2B5EF4-FFF2-40B4-BE49-F238E27FC236}">
                <a16:creationId xmlns:a16="http://schemas.microsoft.com/office/drawing/2014/main" id="{FFFA622B-83AD-46E4-89C7-A8DF922FB549}"/>
              </a:ext>
            </a:extLst>
          </p:cNvPr>
          <p:cNvSpPr/>
          <p:nvPr/>
        </p:nvSpPr>
        <p:spPr>
          <a:xfrm>
            <a:off x="468564" y="3810792"/>
            <a:ext cx="8667481" cy="707886"/>
          </a:xfrm>
          <a:prstGeom prst="rect">
            <a:avLst/>
          </a:prstGeom>
        </p:spPr>
        <p:txBody>
          <a:bodyPr wrap="square">
            <a:spAutoFit/>
          </a:bodyPr>
          <a:lstStyle/>
          <a:p>
            <a:r>
              <a:rPr lang="en-GB" sz="2000" dirty="0">
                <a:latin typeface="HfW precursive"/>
              </a:rPr>
              <a:t>Of pupils who fall below </a:t>
            </a:r>
            <a:r>
              <a:rPr lang="en-GB" sz="2000" b="1" dirty="0">
                <a:latin typeface="HfW precursive"/>
              </a:rPr>
              <a:t>95%</a:t>
            </a:r>
            <a:r>
              <a:rPr lang="en-GB" sz="2000" dirty="0">
                <a:latin typeface="HfW precursive"/>
              </a:rPr>
              <a:t> attendance, only</a:t>
            </a:r>
            <a:r>
              <a:rPr lang="en-GB" sz="2000" dirty="0">
                <a:solidFill>
                  <a:srgbClr val="FF0000"/>
                </a:solidFill>
                <a:latin typeface="HfW precursive"/>
              </a:rPr>
              <a:t> 73%</a:t>
            </a:r>
            <a:r>
              <a:rPr lang="en-GB" sz="2000" dirty="0">
                <a:latin typeface="HfW precursive"/>
              </a:rPr>
              <a:t> will achieve five A-C equivalent GCSE grade (including English and maths).</a:t>
            </a:r>
            <a:endParaRPr lang="en-GB" sz="2000" dirty="0"/>
          </a:p>
        </p:txBody>
      </p:sp>
      <p:sp>
        <p:nvSpPr>
          <p:cNvPr id="6" name="Rectangle 5">
            <a:extLst>
              <a:ext uri="{FF2B5EF4-FFF2-40B4-BE49-F238E27FC236}">
                <a16:creationId xmlns:a16="http://schemas.microsoft.com/office/drawing/2014/main" id="{50B345DF-D33F-467D-B55A-CD608507A1B8}"/>
              </a:ext>
            </a:extLst>
          </p:cNvPr>
          <p:cNvSpPr/>
          <p:nvPr/>
        </p:nvSpPr>
        <p:spPr>
          <a:xfrm>
            <a:off x="507202" y="4977118"/>
            <a:ext cx="8667480" cy="707886"/>
          </a:xfrm>
          <a:prstGeom prst="rect">
            <a:avLst/>
          </a:prstGeom>
        </p:spPr>
        <p:txBody>
          <a:bodyPr wrap="square">
            <a:spAutoFit/>
          </a:bodyPr>
          <a:lstStyle/>
          <a:p>
            <a:r>
              <a:rPr lang="en-GB" sz="2000" dirty="0">
                <a:latin typeface="HfW precursive"/>
              </a:rPr>
              <a:t>All children need to </a:t>
            </a:r>
            <a:r>
              <a:rPr lang="en-GB" sz="2000" b="1" dirty="0">
                <a:latin typeface="HfW precursive"/>
              </a:rPr>
              <a:t>attend</a:t>
            </a:r>
            <a:r>
              <a:rPr lang="en-GB" sz="2000" dirty="0">
                <a:latin typeface="HfW precursive"/>
              </a:rPr>
              <a:t> school and </a:t>
            </a:r>
            <a:r>
              <a:rPr lang="en-GB" sz="2000" dirty="0">
                <a:latin typeface="HfW precursive" panose="00000500000000000000" pitchFamily="2" charset="0"/>
              </a:rPr>
              <a:t>a</a:t>
            </a:r>
            <a:r>
              <a:rPr lang="en-GB" sz="2000" dirty="0">
                <a:latin typeface="HfW precursive"/>
              </a:rPr>
              <a:t>ll children need to attend school </a:t>
            </a:r>
            <a:r>
              <a:rPr lang="en-GB" sz="2000" b="1" dirty="0">
                <a:latin typeface="HfW precursive"/>
              </a:rPr>
              <a:t>on time.</a:t>
            </a:r>
            <a:endParaRPr lang="en-GB" sz="2000" dirty="0"/>
          </a:p>
        </p:txBody>
      </p:sp>
      <p:sp>
        <p:nvSpPr>
          <p:cNvPr id="7" name="Rectangle 6">
            <a:extLst>
              <a:ext uri="{FF2B5EF4-FFF2-40B4-BE49-F238E27FC236}">
                <a16:creationId xmlns:a16="http://schemas.microsoft.com/office/drawing/2014/main" id="{9E94EE0C-3242-4D22-82C5-F7C292D441C7}"/>
              </a:ext>
            </a:extLst>
          </p:cNvPr>
          <p:cNvSpPr/>
          <p:nvPr/>
        </p:nvSpPr>
        <p:spPr>
          <a:xfrm>
            <a:off x="507202" y="6042475"/>
            <a:ext cx="8667480" cy="1015663"/>
          </a:xfrm>
          <a:prstGeom prst="rect">
            <a:avLst/>
          </a:prstGeom>
        </p:spPr>
        <p:txBody>
          <a:bodyPr wrap="square">
            <a:spAutoFit/>
          </a:bodyPr>
          <a:lstStyle/>
          <a:p>
            <a:r>
              <a:rPr lang="en-GB" sz="2000" dirty="0">
                <a:latin typeface="HfW precursive"/>
              </a:rPr>
              <a:t>We are here to help and support you in getting this right. If we are concerned about your child’s attendance, we will speak to you.</a:t>
            </a:r>
            <a:endParaRPr lang="en-GB" sz="2000" dirty="0"/>
          </a:p>
        </p:txBody>
      </p:sp>
    </p:spTree>
    <p:extLst>
      <p:ext uri="{BB962C8B-B14F-4D97-AF65-F5344CB8AC3E}">
        <p14:creationId xmlns:p14="http://schemas.microsoft.com/office/powerpoint/2010/main" val="855110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txBox="1">
            <a:spLocks noChangeArrowheads="1"/>
          </p:cNvSpPr>
          <p:nvPr/>
        </p:nvSpPr>
        <p:spPr>
          <a:xfrm>
            <a:off x="476817" y="789024"/>
            <a:ext cx="5303382" cy="751909"/>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The School Week</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6" name="Rectangle 3"/>
          <p:cNvSpPr txBox="1">
            <a:spLocks noChangeArrowheads="1"/>
          </p:cNvSpPr>
          <p:nvPr/>
        </p:nvSpPr>
        <p:spPr>
          <a:xfrm>
            <a:off x="381432" y="1882667"/>
            <a:ext cx="9530783" cy="4056861"/>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50000"/>
              </a:lnSpc>
            </a:pPr>
            <a:r>
              <a:rPr lang="en-GB" sz="2000" dirty="0">
                <a:latin typeface="HfW cursive" panose="00000500000000000000" pitchFamily="2" charset="0"/>
                <a:cs typeface="Comic Sans MS"/>
              </a:rPr>
              <a:t>Daily maths lessons and 4 reading and writing lessons.</a:t>
            </a:r>
          </a:p>
          <a:p>
            <a:pPr>
              <a:lnSpc>
                <a:spcPct val="150000"/>
              </a:lnSpc>
            </a:pPr>
            <a:r>
              <a:rPr lang="en-GB" sz="2000" dirty="0">
                <a:latin typeface="HfW cursive" panose="00000500000000000000" pitchFamily="2" charset="0"/>
                <a:cs typeface="Comic Sans MS"/>
              </a:rPr>
              <a:t>Daily Newsround.</a:t>
            </a:r>
          </a:p>
          <a:p>
            <a:pPr>
              <a:lnSpc>
                <a:spcPct val="150000"/>
              </a:lnSpc>
            </a:pPr>
            <a:r>
              <a:rPr lang="en-GB" sz="2000" dirty="0">
                <a:latin typeface="HfW cursive" panose="00000500000000000000" pitchFamily="2" charset="0"/>
                <a:cs typeface="Comic Sans MS"/>
              </a:rPr>
              <a:t>Library visit is on a Tuesday.</a:t>
            </a:r>
          </a:p>
          <a:p>
            <a:pPr>
              <a:lnSpc>
                <a:spcPct val="150000"/>
              </a:lnSpc>
            </a:pPr>
            <a:r>
              <a:rPr lang="en-GB" sz="2000" dirty="0">
                <a:latin typeface="HfW cursive" panose="00000500000000000000" pitchFamily="2" charset="0"/>
                <a:cs typeface="Comic Sans MS"/>
              </a:rPr>
              <a:t>Two hours PE every week on Monday (indoor and outdoor). </a:t>
            </a:r>
          </a:p>
          <a:p>
            <a:pPr>
              <a:lnSpc>
                <a:spcPct val="150000"/>
              </a:lnSpc>
            </a:pPr>
            <a:r>
              <a:rPr lang="en-GB" sz="2000" dirty="0">
                <a:latin typeface="HfW cursive" panose="00000500000000000000" pitchFamily="2" charset="0"/>
                <a:cs typeface="Comic Sans MS"/>
              </a:rPr>
              <a:t>Computing, Religion and Worldviews, French, Music, Science and PSHE lessons weekly. </a:t>
            </a:r>
          </a:p>
          <a:p>
            <a:pPr>
              <a:lnSpc>
                <a:spcPct val="150000"/>
              </a:lnSpc>
            </a:pPr>
            <a:r>
              <a:rPr lang="en-US" sz="2000" dirty="0">
                <a:latin typeface="HfW cursive" panose="00000500000000000000" pitchFamily="2" charset="0"/>
                <a:cs typeface="Comic Sans MS"/>
              </a:rPr>
              <a:t>Art, DT, </a:t>
            </a:r>
            <a:r>
              <a:rPr lang="en-GB" sz="2000" dirty="0">
                <a:latin typeface="HfW cursive" panose="00000500000000000000" pitchFamily="2" charset="0"/>
                <a:cs typeface="Comic Sans MS"/>
              </a:rPr>
              <a:t>History and Geography</a:t>
            </a:r>
            <a:r>
              <a:rPr lang="en-US" sz="2000" dirty="0">
                <a:latin typeface="HfW cursive" panose="00000500000000000000" pitchFamily="2" charset="0"/>
                <a:cs typeface="Comic Sans MS"/>
              </a:rPr>
              <a:t> will be taught according to topic.</a:t>
            </a:r>
          </a:p>
        </p:txBody>
      </p:sp>
      <p:pic>
        <p:nvPicPr>
          <p:cNvPr id="8" name="Picture 7">
            <a:extLst>
              <a:ext uri="{FF2B5EF4-FFF2-40B4-BE49-F238E27FC236}">
                <a16:creationId xmlns:a16="http://schemas.microsoft.com/office/drawing/2014/main" id="{4083019E-A55F-4C8D-8AF2-778C79BFBC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9" name="Picture 8">
            <a:extLst>
              <a:ext uri="{FF2B5EF4-FFF2-40B4-BE49-F238E27FC236}">
                <a16:creationId xmlns:a16="http://schemas.microsoft.com/office/drawing/2014/main" id="{D3C8B371-1954-4573-87F6-429EA8FCF0B3}"/>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419689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6">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6">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6">
                                            <p:txEl>
                                              <p:pRg st="2" end="2"/>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6">
                                            <p:txEl>
                                              <p:pRg st="3" end="3"/>
                                            </p:txEl>
                                          </p:spTgt>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6">
                                            <p:txEl>
                                              <p:pRg st="4" end="4"/>
                                            </p:txEl>
                                          </p:spTgt>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advAuto="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10DA01BA-2379-4436-AB69-B95A0C2CD82F}"/>
              </a:ext>
            </a:extLst>
          </p:cNvPr>
          <p:cNvSpPr>
            <a:spLocks noGrp="1" noChangeArrowheads="1"/>
          </p:cNvSpPr>
          <p:nvPr>
            <p:ph type="title"/>
          </p:nvPr>
        </p:nvSpPr>
        <p:spPr>
          <a:xfrm>
            <a:off x="304590" y="550103"/>
            <a:ext cx="6435937" cy="1399117"/>
          </a:xfrm>
        </p:spPr>
        <p:txBody>
          <a:bodyPr rtlCol="0">
            <a:noAutofit/>
          </a:bodyPr>
          <a:lstStyle/>
          <a:p>
            <a:pPr>
              <a:defRPr/>
            </a:pPr>
            <a:r>
              <a:rPr lang="en-GB" sz="4400" dirty="0">
                <a:solidFill>
                  <a:schemeClr val="tx1"/>
                </a:solidFill>
                <a:effectLst>
                  <a:outerShdw blurRad="38100" dist="38100" dir="2700000" algn="tl">
                    <a:srgbClr val="C0C0C0"/>
                  </a:outerShdw>
                </a:effectLst>
                <a:latin typeface="HfW cursive" panose="00000500000000000000" pitchFamily="2" charset="0"/>
              </a:rPr>
              <a:t>Reading Expectations</a:t>
            </a:r>
            <a:endParaRPr lang="en-US" sz="4400" dirty="0">
              <a:solidFill>
                <a:schemeClr val="tx1"/>
              </a:solidFill>
              <a:effectLst>
                <a:outerShdw blurRad="38100" dist="38100" dir="2700000" algn="tl">
                  <a:srgbClr val="C0C0C0"/>
                </a:outerShdw>
              </a:effectLst>
              <a:latin typeface="HfW cursive" panose="00000500000000000000" pitchFamily="2" charset="0"/>
            </a:endParaRPr>
          </a:p>
        </p:txBody>
      </p:sp>
      <p:sp>
        <p:nvSpPr>
          <p:cNvPr id="55299" name="Rectangle 3">
            <a:extLst>
              <a:ext uri="{FF2B5EF4-FFF2-40B4-BE49-F238E27FC236}">
                <a16:creationId xmlns:a16="http://schemas.microsoft.com/office/drawing/2014/main" id="{533A50AC-31A0-4832-97FB-5C170E1DFA2C}"/>
              </a:ext>
            </a:extLst>
          </p:cNvPr>
          <p:cNvSpPr>
            <a:spLocks noGrp="1" noChangeArrowheads="1"/>
          </p:cNvSpPr>
          <p:nvPr>
            <p:ph type="body" sz="half" idx="1"/>
          </p:nvPr>
        </p:nvSpPr>
        <p:spPr>
          <a:xfrm>
            <a:off x="476519" y="1506682"/>
            <a:ext cx="9280545" cy="7741771"/>
          </a:xfrm>
        </p:spPr>
        <p:txBody>
          <a:bodyPr rtlCol="0">
            <a:normAutofit/>
          </a:bodyPr>
          <a:lstStyle/>
          <a:p>
            <a:pPr>
              <a:buClr>
                <a:schemeClr val="accent1">
                  <a:lumMod val="75000"/>
                </a:schemeClr>
              </a:buClr>
              <a:defRPr/>
            </a:pPr>
            <a:r>
              <a:rPr lang="en-GB" altLang="en-US" sz="2000" dirty="0">
                <a:solidFill>
                  <a:schemeClr val="tx1"/>
                </a:solidFill>
                <a:latin typeface="HfW cursive" panose="00000500000000000000" pitchFamily="2" charset="0"/>
                <a:cs typeface="Calibri" panose="020F0502020204030204" pitchFamily="34" charset="0"/>
              </a:rPr>
              <a:t>Year 5 are expected to read at least 4 times per week for at least 25 minutes each time.</a:t>
            </a:r>
            <a:endParaRPr lang="en-US" altLang="en-US" sz="1400" dirty="0">
              <a:solidFill>
                <a:schemeClr val="tx1"/>
              </a:solidFill>
              <a:latin typeface="HfW cursive" panose="00000500000000000000" pitchFamily="2" charset="0"/>
            </a:endParaRP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Ideally, they read to an adult, but we do understand that this is not always possible.</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Book bands - children are assessed for their BB level and they can change their books when needed.</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Children should read their BB book on these 4 (or more) occasions. They can read a book of their choice the rest of the time if they choose to.</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Please record this in the diary along with any words they weren’t sure of.</a:t>
            </a: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We celebrate the children’s home-reading efforts at the end of every </a:t>
            </a:r>
            <a:r>
              <a:rPr lang="en-US" altLang="en-US" sz="2000">
                <a:solidFill>
                  <a:schemeClr val="tx1"/>
                </a:solidFill>
                <a:latin typeface="HfW cursive" panose="00000500000000000000" pitchFamily="2" charset="0"/>
                <a:cs typeface="Calibri" panose="020F0502020204030204" pitchFamily="34" charset="0"/>
              </a:rPr>
              <a:t>half term.</a:t>
            </a:r>
            <a:endParaRPr lang="en-US" altLang="en-US" sz="2000" dirty="0">
              <a:solidFill>
                <a:schemeClr val="tx1"/>
              </a:solidFill>
              <a:latin typeface="HfW cursive" panose="00000500000000000000" pitchFamily="2" charset="0"/>
              <a:cs typeface="Calibri" panose="020F0502020204030204" pitchFamily="34" charset="0"/>
            </a:endParaRPr>
          </a:p>
          <a:p>
            <a:pPr>
              <a:buClr>
                <a:schemeClr val="accent1">
                  <a:lumMod val="75000"/>
                </a:schemeClr>
              </a:buClr>
              <a:defRPr/>
            </a:pPr>
            <a:r>
              <a:rPr lang="en-US" altLang="en-US" sz="2000" dirty="0">
                <a:solidFill>
                  <a:schemeClr val="tx1"/>
                </a:solidFill>
                <a:latin typeface="HfW cursive" panose="00000500000000000000" pitchFamily="2" charset="0"/>
                <a:cs typeface="Calibri" panose="020F0502020204030204" pitchFamily="34" charset="0"/>
              </a:rPr>
              <a:t>Opportunity to read at lunchtime.</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p:nvPr/>
        </p:nvSpPr>
        <p:spPr>
          <a:xfrm>
            <a:off x="465932" y="1643476"/>
            <a:ext cx="8932069" cy="5632311"/>
          </a:xfrm>
          <a:prstGeom prst="rect">
            <a:avLst/>
          </a:prstGeom>
          <a:noFill/>
        </p:spPr>
        <p:txBody>
          <a:bodyPr vert="horz" wrap="square" rtlCol="0">
            <a:spAutoFit/>
          </a:bodyPr>
          <a:lstStyle/>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English and maths set on Thursdays and are due in on Wednesday. This will be using an online website called ‘Atom Learning’</a:t>
            </a:r>
            <a:br>
              <a:rPr lang="en-GB" sz="2400" dirty="0">
                <a:latin typeface="HfW cursive" panose="00000500000000000000" pitchFamily="2" charset="0"/>
                <a:ea typeface="Times New Roman"/>
                <a:cs typeface="Times New Roman"/>
              </a:rPr>
            </a:br>
            <a:endParaRPr lang="en-GB" sz="2400" dirty="0">
              <a:latin typeface="HfW cursive" panose="00000500000000000000" pitchFamily="2" charset="0"/>
              <a:ea typeface="Times New Roman"/>
              <a:cs typeface="Times New Roman"/>
            </a:endParaRPr>
          </a:p>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Spellings are set on Friday and tested on Thursday homework due in on Friday.</a:t>
            </a:r>
            <a:br>
              <a:rPr lang="en-GB" sz="2400" dirty="0">
                <a:latin typeface="HfW cursive" panose="00000500000000000000" pitchFamily="2" charset="0"/>
                <a:ea typeface="Times New Roman"/>
                <a:cs typeface="Times New Roman"/>
              </a:rPr>
            </a:br>
            <a:br>
              <a:rPr lang="en-GB" sz="2400" dirty="0">
                <a:latin typeface="HfW cursive" panose="00000500000000000000" pitchFamily="2" charset="0"/>
                <a:ea typeface="Times New Roman"/>
                <a:cs typeface="Times New Roman"/>
              </a:rPr>
            </a:br>
            <a:endParaRPr lang="en-GB" sz="2400" dirty="0">
              <a:latin typeface="HfW cursive" panose="00000500000000000000" pitchFamily="2" charset="0"/>
              <a:ea typeface="Times New Roman"/>
            </a:endParaRPr>
          </a:p>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25 minutes of reading at home - 4 times a week.</a:t>
            </a:r>
            <a:br>
              <a:rPr lang="en-GB" sz="2400" dirty="0">
                <a:latin typeface="HfW cursive" panose="00000500000000000000" pitchFamily="2" charset="0"/>
                <a:ea typeface="Times New Roman"/>
                <a:cs typeface="Times New Roman"/>
              </a:rPr>
            </a:br>
            <a:r>
              <a:rPr lang="en-GB" sz="2400" dirty="0">
                <a:latin typeface="HfW cursive" panose="00000500000000000000" pitchFamily="2" charset="0"/>
                <a:ea typeface="Times New Roman"/>
                <a:cs typeface="Times New Roman"/>
              </a:rPr>
              <a:t>Homework diary signed by an adult every time they read.</a:t>
            </a:r>
            <a:br>
              <a:rPr lang="en-GB" sz="2400" dirty="0">
                <a:latin typeface="HfW cursive" panose="00000500000000000000" pitchFamily="2" charset="0"/>
                <a:ea typeface="Times New Roman"/>
                <a:cs typeface="Times New Roman"/>
              </a:rPr>
            </a:br>
            <a:endParaRPr lang="en-GB" sz="2400" dirty="0">
              <a:latin typeface="HfW cursive" panose="00000500000000000000" pitchFamily="2" charset="0"/>
              <a:ea typeface="Times New Roman"/>
            </a:endParaRPr>
          </a:p>
          <a:p>
            <a:pPr marL="342900" indent="-342900">
              <a:buFont typeface="Arial" panose="020B0604020202020204" pitchFamily="34" charset="0"/>
              <a:buChar char="•"/>
            </a:pPr>
            <a:r>
              <a:rPr lang="en-GB" sz="2400" dirty="0">
                <a:latin typeface="HfW cursive" panose="00000500000000000000" pitchFamily="2" charset="0"/>
                <a:ea typeface="Times New Roman"/>
                <a:cs typeface="Times New Roman"/>
              </a:rPr>
              <a:t>Home Learning Projects are set half termly for each new topic.</a:t>
            </a:r>
          </a:p>
          <a:p>
            <a:pPr marL="342900" indent="-342900">
              <a:buFont typeface="Arial" panose="020B0604020202020204" pitchFamily="34" charset="0"/>
              <a:buChar char="•"/>
            </a:pPr>
            <a:endParaRPr lang="en-GB" sz="2400" dirty="0">
              <a:latin typeface="HfW cursive" panose="00000500000000000000" pitchFamily="2" charset="0"/>
              <a:ea typeface="Times New Roman"/>
            </a:endParaRPr>
          </a:p>
        </p:txBody>
      </p:sp>
      <p:sp>
        <p:nvSpPr>
          <p:cNvPr id="2" name="Rectangle 1"/>
          <p:cNvSpPr/>
          <p:nvPr/>
        </p:nvSpPr>
        <p:spPr>
          <a:xfrm>
            <a:off x="516731" y="714649"/>
            <a:ext cx="3359125" cy="769441"/>
          </a:xfrm>
          <a:prstGeom prst="rect">
            <a:avLst/>
          </a:prstGeom>
        </p:spPr>
        <p:txBody>
          <a:bodyPr wrap="none">
            <a:spAutoFit/>
          </a:bodyPr>
          <a:lstStyle/>
          <a:p>
            <a:pPr lvl="0"/>
            <a:r>
              <a:rPr lang="en-GB" sz="4400" b="1" dirty="0">
                <a:effectLst>
                  <a:outerShdw blurRad="38100" dist="38100" dir="2700000" algn="tl">
                    <a:srgbClr val="000000">
                      <a:alpha val="43137"/>
                    </a:srgbClr>
                  </a:outerShdw>
                </a:effectLst>
                <a:latin typeface="HfW cursive" panose="00000500000000000000" pitchFamily="2" charset="0"/>
                <a:ea typeface="Times New Roman"/>
                <a:cs typeface="Times New Roman"/>
              </a:rPr>
              <a:t>Homework</a:t>
            </a:r>
            <a:r>
              <a:rPr lang="en-GB" sz="4400" b="1" dirty="0">
                <a:latin typeface="HfW cursive" panose="00000500000000000000" pitchFamily="2" charset="0"/>
                <a:ea typeface="Times New Roman"/>
                <a:cs typeface="Times New Roman"/>
              </a:rPr>
              <a:t> </a:t>
            </a:r>
            <a:endParaRPr lang="en-GB" sz="4400" b="1" dirty="0">
              <a:latin typeface="HfW cursive" panose="00000500000000000000" pitchFamily="2" charset="0"/>
              <a:ea typeface="Times New Roman"/>
            </a:endParaRPr>
          </a:p>
        </p:txBody>
      </p:sp>
      <p:pic>
        <p:nvPicPr>
          <p:cNvPr id="4" name="Picture 3">
            <a:extLst>
              <a:ext uri="{FF2B5EF4-FFF2-40B4-BE49-F238E27FC236}">
                <a16:creationId xmlns:a16="http://schemas.microsoft.com/office/drawing/2014/main" id="{7BDA40E5-B1D9-46E8-AD74-D971111DBB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6" name="Picture 5">
            <a:extLst>
              <a:ext uri="{FF2B5EF4-FFF2-40B4-BE49-F238E27FC236}">
                <a16:creationId xmlns:a16="http://schemas.microsoft.com/office/drawing/2014/main" id="{354845E1-473D-41FA-8532-2BDC84D475E5}"/>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212142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3495" y="723816"/>
            <a:ext cx="9883236" cy="584776"/>
          </a:xfrm>
          <a:prstGeom prst="rect">
            <a:avLst/>
          </a:prstGeom>
          <a:noFill/>
        </p:spPr>
        <p:txBody>
          <a:bodyPr vert="horz" wrap="square" rtlCol="0">
            <a:spAutoFit/>
          </a:bodyPr>
          <a:lstStyle/>
          <a:p>
            <a:endParaRPr lang="en-GB" sz="3200" dirty="0">
              <a:latin typeface="HfW cursive" panose="00000500000000000000" pitchFamily="2" charset="0"/>
            </a:endParaRPr>
          </a:p>
        </p:txBody>
      </p:sp>
      <p:sp>
        <p:nvSpPr>
          <p:cNvPr id="4" name="AutoShape 2"/>
          <p:cNvSpPr txBox="1">
            <a:spLocks noChangeArrowheads="1"/>
          </p:cNvSpPr>
          <p:nvPr/>
        </p:nvSpPr>
        <p:spPr>
          <a:xfrm>
            <a:off x="543340" y="723816"/>
            <a:ext cx="7924800" cy="1143000"/>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How Can You Help?</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5" name="Rectangle 3"/>
          <p:cNvSpPr txBox="1">
            <a:spLocks noChangeArrowheads="1"/>
          </p:cNvSpPr>
          <p:nvPr/>
        </p:nvSpPr>
        <p:spPr>
          <a:xfrm>
            <a:off x="543340" y="2178377"/>
            <a:ext cx="8702259" cy="5104486"/>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400" dirty="0">
                <a:latin typeface="HfW cursive" panose="00000500000000000000" pitchFamily="2" charset="0"/>
              </a:rPr>
              <a:t>Make sure homework is completed on either Atom Learning and their spelling book.</a:t>
            </a:r>
          </a:p>
          <a:p>
            <a:pPr>
              <a:lnSpc>
                <a:spcPct val="120000"/>
              </a:lnSpc>
            </a:pPr>
            <a:endParaRPr lang="en-GB" sz="2400" dirty="0">
              <a:latin typeface="HfW cursive" panose="00000500000000000000" pitchFamily="2" charset="0"/>
            </a:endParaRPr>
          </a:p>
          <a:p>
            <a:pPr>
              <a:lnSpc>
                <a:spcPct val="120000"/>
              </a:lnSpc>
            </a:pPr>
            <a:r>
              <a:rPr lang="en-GB" sz="2400" dirty="0">
                <a:latin typeface="HfW cursive" panose="00000500000000000000" pitchFamily="2" charset="0"/>
              </a:rPr>
              <a:t>Keep reading with your children and sign the reading record. They should be reading their BB book and changing when finished.</a:t>
            </a:r>
          </a:p>
          <a:p>
            <a:pPr marL="0" indent="0">
              <a:lnSpc>
                <a:spcPct val="120000"/>
              </a:lnSpc>
              <a:buNone/>
            </a:pPr>
            <a:endParaRPr lang="en-GB" sz="2400" dirty="0">
              <a:latin typeface="HfW cursive" panose="00000500000000000000" pitchFamily="2" charset="0"/>
            </a:endParaRPr>
          </a:p>
          <a:p>
            <a:pPr>
              <a:lnSpc>
                <a:spcPct val="120000"/>
              </a:lnSpc>
            </a:pPr>
            <a:r>
              <a:rPr lang="en-GB" sz="2400" dirty="0">
                <a:latin typeface="HfW cursive" panose="00000500000000000000" pitchFamily="2" charset="0"/>
              </a:rPr>
              <a:t>Keep talking to us about how things are going! Communicate in diaries and meetings can be arranged through the office or the class teacher.</a:t>
            </a:r>
          </a:p>
        </p:txBody>
      </p:sp>
      <p:pic>
        <p:nvPicPr>
          <p:cNvPr id="6" name="Picture 5">
            <a:extLst>
              <a:ext uri="{FF2B5EF4-FFF2-40B4-BE49-F238E27FC236}">
                <a16:creationId xmlns:a16="http://schemas.microsoft.com/office/drawing/2014/main" id="{7BDA40E5-B1D9-46E8-AD74-D971111DBB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354845E1-473D-41FA-8532-2BDC84D475E5}"/>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124138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txBox="1">
            <a:spLocks noChangeArrowheads="1"/>
          </p:cNvSpPr>
          <p:nvPr/>
        </p:nvSpPr>
        <p:spPr>
          <a:xfrm>
            <a:off x="458100" y="542419"/>
            <a:ext cx="8589402" cy="1143000"/>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Rewards</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5" name="Rectangle 3"/>
          <p:cNvSpPr txBox="1">
            <a:spLocks noChangeArrowheads="1"/>
          </p:cNvSpPr>
          <p:nvPr/>
        </p:nvSpPr>
        <p:spPr>
          <a:xfrm>
            <a:off x="458100" y="1295949"/>
            <a:ext cx="8787500" cy="525618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400" dirty="0">
                <a:latin typeface="HfW cursive" panose="00000500000000000000" pitchFamily="2" charset="0"/>
                <a:cs typeface="Comic Sans MS"/>
              </a:rPr>
              <a:t>All pupils have been allocated a house that they represent. House points will be awarded for good work and progress.</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To reward good behaviour children will receive Dojo points on Class Dojo. The children will be randomly chosen, weighted by the number of points they have.</a:t>
            </a:r>
          </a:p>
          <a:p>
            <a:pPr>
              <a:lnSpc>
                <a:spcPct val="120000"/>
              </a:lnSpc>
            </a:pPr>
            <a:endParaRPr lang="en-US" sz="2400" dirty="0">
              <a:latin typeface="HfW cursive" panose="00000500000000000000" pitchFamily="2" charset="0"/>
              <a:cs typeface="Comic Sans MS"/>
            </a:endParaRPr>
          </a:p>
          <a:p>
            <a:pPr>
              <a:lnSpc>
                <a:spcPct val="120000"/>
              </a:lnSpc>
            </a:pPr>
            <a:r>
              <a:rPr lang="en-US" sz="2400" dirty="0">
                <a:latin typeface="HfW cursive" panose="00000500000000000000" pitchFamily="2" charset="0"/>
                <a:cs typeface="Comic Sans MS"/>
              </a:rPr>
              <a:t>Good to be Green cards</a:t>
            </a:r>
            <a:endParaRPr lang="en-GB" sz="2400" dirty="0">
              <a:latin typeface="HfW cursive" panose="00000500000000000000" pitchFamily="2" charset="0"/>
              <a:cs typeface="Comic Sans MS"/>
            </a:endParaRP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Achievements are also recognised during a weekly celebration assembly and year assembly. </a:t>
            </a:r>
          </a:p>
          <a:p>
            <a:pPr>
              <a:lnSpc>
                <a:spcPct val="120000"/>
              </a:lnSpc>
              <a:buFont typeface="Wingdings" charset="0"/>
              <a:buNone/>
            </a:pPr>
            <a:endParaRPr lang="en-US" sz="1600" dirty="0">
              <a:latin typeface="HfW cursive" panose="00000500000000000000" pitchFamily="2" charset="0"/>
            </a:endParaRPr>
          </a:p>
        </p:txBody>
      </p:sp>
      <p:pic>
        <p:nvPicPr>
          <p:cNvPr id="7" name="Picture 6">
            <a:extLst>
              <a:ext uri="{FF2B5EF4-FFF2-40B4-BE49-F238E27FC236}">
                <a16:creationId xmlns:a16="http://schemas.microsoft.com/office/drawing/2014/main" id="{E8EB2008-B73E-49DB-8852-7DA9296FCB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623017E9-680D-4F21-9D51-90F403E80CA9}"/>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4115045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5">
                                            <p:txEl>
                                              <p:pRg st="4" end="4"/>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txBox="1">
            <a:spLocks noChangeArrowheads="1"/>
          </p:cNvSpPr>
          <p:nvPr/>
        </p:nvSpPr>
        <p:spPr>
          <a:xfrm>
            <a:off x="516731" y="484846"/>
            <a:ext cx="8589402" cy="1143000"/>
          </a:xfrm>
          <a:prstGeom prst="roundRect">
            <a:avLst>
              <a:gd name="adj" fmla="val 21667"/>
            </a:avLst>
          </a:prstGeom>
        </p:spPr>
        <p:txBody>
          <a:bodyPr/>
          <a:lstStyle>
            <a:lvl1pPr algn="l" defTabSz="761970" rtl="0" eaLnBrk="1" latinLnBrk="0" hangingPunct="1">
              <a:lnSpc>
                <a:spcPct val="90000"/>
              </a:lnSpc>
              <a:spcBef>
                <a:spcPct val="0"/>
              </a:spcBef>
              <a:buNone/>
              <a:defRPr sz="3667" kern="1200">
                <a:solidFill>
                  <a:schemeClr val="tx1"/>
                </a:solidFill>
                <a:latin typeface="+mj-lt"/>
                <a:ea typeface="+mj-ea"/>
                <a:cs typeface="+mj-cs"/>
              </a:defRPr>
            </a:lvl1pPr>
          </a:lstStyle>
          <a:p>
            <a:pPr>
              <a:defRPr/>
            </a:pPr>
            <a:r>
              <a:rPr lang="en-GB" sz="4400" b="1" dirty="0">
                <a:effectLst>
                  <a:outerShdw blurRad="38100" dist="38100" dir="2700000" algn="tl">
                    <a:srgbClr val="C0C0C0"/>
                  </a:outerShdw>
                </a:effectLst>
                <a:latin typeface="HfW cursive" panose="00000500000000000000" pitchFamily="2" charset="0"/>
                <a:cs typeface="Comic Sans MS"/>
              </a:rPr>
              <a:t>Consequences - opportunity</a:t>
            </a:r>
            <a:endParaRPr lang="en-US" sz="4400" b="1" dirty="0">
              <a:effectLst>
                <a:outerShdw blurRad="38100" dist="38100" dir="2700000" algn="tl">
                  <a:srgbClr val="C0C0C0"/>
                </a:outerShdw>
              </a:effectLst>
              <a:latin typeface="HfW cursive" panose="00000500000000000000" pitchFamily="2" charset="0"/>
              <a:cs typeface="Comic Sans MS"/>
            </a:endParaRPr>
          </a:p>
        </p:txBody>
      </p:sp>
      <p:sp>
        <p:nvSpPr>
          <p:cNvPr id="5" name="Rectangle 3"/>
          <p:cNvSpPr txBox="1">
            <a:spLocks noChangeArrowheads="1"/>
          </p:cNvSpPr>
          <p:nvPr/>
        </p:nvSpPr>
        <p:spPr>
          <a:xfrm>
            <a:off x="516731" y="1524779"/>
            <a:ext cx="8610336" cy="5854211"/>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1800" dirty="0">
                <a:latin typeface="HfW cursive" panose="00000500000000000000" pitchFamily="2" charset="0"/>
                <a:cs typeface="Comic Sans MS"/>
              </a:rPr>
              <a:t>If children show behaviour that is not rights respecting and does not follow the behaviour policy then they will be given a verbal warning. If their behaviour doesn’t improve, they will be given a yellow card. They can earn their way off the yellow card but if they do not then they will miss some of their break or lunch.</a:t>
            </a:r>
          </a:p>
          <a:p>
            <a:pPr>
              <a:lnSpc>
                <a:spcPct val="120000"/>
              </a:lnSpc>
            </a:pPr>
            <a:endParaRPr lang="en-GB" sz="1800" dirty="0">
              <a:latin typeface="HfW cursive" panose="00000500000000000000" pitchFamily="2" charset="0"/>
              <a:cs typeface="Comic Sans MS"/>
            </a:endParaRPr>
          </a:p>
          <a:p>
            <a:pPr>
              <a:lnSpc>
                <a:spcPct val="120000"/>
              </a:lnSpc>
            </a:pPr>
            <a:r>
              <a:rPr lang="en-GB" sz="1800" dirty="0">
                <a:latin typeface="HfW cursive" panose="00000500000000000000" pitchFamily="2" charset="0"/>
                <a:cs typeface="Comic Sans MS"/>
              </a:rPr>
              <a:t>If their behaviour is especially unacceptable then their name will go on the red card and they will go into another year group for a lesson or longer.</a:t>
            </a:r>
          </a:p>
          <a:p>
            <a:pPr>
              <a:lnSpc>
                <a:spcPct val="120000"/>
              </a:lnSpc>
            </a:pPr>
            <a:endParaRPr lang="en-GB" sz="1800" dirty="0">
              <a:latin typeface="HfW cursive" panose="00000500000000000000" pitchFamily="2" charset="0"/>
              <a:cs typeface="Comic Sans MS"/>
            </a:endParaRPr>
          </a:p>
          <a:p>
            <a:pPr>
              <a:lnSpc>
                <a:spcPct val="120000"/>
              </a:lnSpc>
            </a:pPr>
            <a:r>
              <a:rPr lang="en-GB" sz="1800" dirty="0">
                <a:latin typeface="HfW cursive" panose="00000500000000000000" pitchFamily="2" charset="0"/>
                <a:cs typeface="Comic Sans MS"/>
              </a:rPr>
              <a:t>A room is supervised by a member of the team at lunchtime for opportunity, given for the following reasons:</a:t>
            </a:r>
          </a:p>
          <a:p>
            <a:pPr lvl="1">
              <a:lnSpc>
                <a:spcPct val="120000"/>
              </a:lnSpc>
              <a:buFont typeface="Courier New" charset="0"/>
              <a:buChar char="o"/>
            </a:pPr>
            <a:r>
              <a:rPr lang="en-GB" sz="1800" dirty="0">
                <a:latin typeface="HfW cursive" panose="00000500000000000000" pitchFamily="2" charset="0"/>
                <a:cs typeface="Comic Sans MS"/>
              </a:rPr>
              <a:t> Homework catch-up</a:t>
            </a:r>
          </a:p>
          <a:p>
            <a:pPr lvl="1">
              <a:lnSpc>
                <a:spcPct val="120000"/>
              </a:lnSpc>
              <a:buFont typeface="Courier New" charset="0"/>
              <a:buChar char="o"/>
            </a:pPr>
            <a:r>
              <a:rPr lang="en-GB" sz="1800" dirty="0">
                <a:latin typeface="HfW cursive" panose="00000500000000000000" pitchFamily="2" charset="0"/>
                <a:cs typeface="Comic Sans MS"/>
              </a:rPr>
              <a:t> Making the wrong choices</a:t>
            </a:r>
          </a:p>
          <a:p>
            <a:pPr lvl="1">
              <a:lnSpc>
                <a:spcPct val="120000"/>
              </a:lnSpc>
              <a:buFont typeface="Courier New" charset="0"/>
              <a:buChar char="o"/>
            </a:pPr>
            <a:r>
              <a:rPr lang="en-GB" sz="1800" dirty="0">
                <a:latin typeface="HfW cursive" panose="00000500000000000000" pitchFamily="2" charset="0"/>
                <a:cs typeface="Comic Sans MS"/>
              </a:rPr>
              <a:t> A reading opportunity</a:t>
            </a:r>
          </a:p>
        </p:txBody>
      </p:sp>
      <p:pic>
        <p:nvPicPr>
          <p:cNvPr id="7" name="Picture 6">
            <a:extLst>
              <a:ext uri="{FF2B5EF4-FFF2-40B4-BE49-F238E27FC236}">
                <a16:creationId xmlns:a16="http://schemas.microsoft.com/office/drawing/2014/main" id="{E8EB2008-B73E-49DB-8852-7DA9296FCB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623017E9-680D-4F21-9D51-90F403E80CA9}"/>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708709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5">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5">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61877" y="338976"/>
            <a:ext cx="6912773" cy="769441"/>
          </a:xfrm>
          <a:prstGeom prst="rect">
            <a:avLst/>
          </a:prstGeom>
          <a:noFill/>
        </p:spPr>
        <p:txBody>
          <a:bodyPr vert="horz" wrap="square" rtlCol="0">
            <a:spAutoFit/>
          </a:bodyPr>
          <a:lstStyle/>
          <a:p>
            <a:pPr algn="ctr"/>
            <a:r>
              <a:rPr lang="en-GB" sz="4400" b="1" dirty="0">
                <a:effectLst>
                  <a:outerShdw blurRad="38100" dist="38100" dir="2700000" algn="tl">
                    <a:srgbClr val="000000">
                      <a:alpha val="43137"/>
                    </a:srgbClr>
                  </a:outerShdw>
                </a:effectLst>
                <a:latin typeface="HfW cursive" panose="00000500000000000000" pitchFamily="2" charset="0"/>
              </a:rPr>
              <a:t>Autumn Term Topics</a:t>
            </a:r>
          </a:p>
        </p:txBody>
      </p:sp>
      <p:sp>
        <p:nvSpPr>
          <p:cNvPr id="5" name="Rectangle 4"/>
          <p:cNvSpPr/>
          <p:nvPr/>
        </p:nvSpPr>
        <p:spPr>
          <a:xfrm>
            <a:off x="478483" y="1202866"/>
            <a:ext cx="7807169" cy="4708981"/>
          </a:xfrm>
          <a:prstGeom prst="rect">
            <a:avLst/>
          </a:prstGeom>
        </p:spPr>
        <p:txBody>
          <a:bodyPr wrap="square">
            <a:spAutoFit/>
          </a:bodyPr>
          <a:lstStyle/>
          <a:p>
            <a:pPr>
              <a:lnSpc>
                <a:spcPct val="120000"/>
              </a:lnSpc>
            </a:pPr>
            <a:r>
              <a:rPr lang="en-US" sz="2400" b="1" u="sng" dirty="0">
                <a:latin typeface="HfW cursive" panose="00000500000000000000" pitchFamily="2" charset="0"/>
              </a:rPr>
              <a:t>What’s out there?</a:t>
            </a:r>
          </a:p>
          <a:p>
            <a:pPr>
              <a:lnSpc>
                <a:spcPct val="120000"/>
              </a:lnSpc>
            </a:pPr>
            <a:endParaRPr lang="en-US" sz="2400" b="1" u="sng" dirty="0">
              <a:latin typeface="HfW cursive" panose="00000500000000000000" pitchFamily="2" charset="0"/>
            </a:endParaRPr>
          </a:p>
          <a:p>
            <a:pPr>
              <a:lnSpc>
                <a:spcPct val="120000"/>
              </a:lnSpc>
            </a:pPr>
            <a:r>
              <a:rPr lang="en-US" sz="2200" dirty="0">
                <a:latin typeface="HfW cursive" panose="00000500000000000000" pitchFamily="2" charset="0"/>
              </a:rPr>
              <a:t>Space Dome</a:t>
            </a:r>
          </a:p>
          <a:p>
            <a:pPr>
              <a:lnSpc>
                <a:spcPct val="120000"/>
              </a:lnSpc>
            </a:pPr>
            <a:endParaRPr lang="en-US" sz="2200" dirty="0">
              <a:latin typeface="HfW cursive" panose="00000500000000000000" pitchFamily="2" charset="0"/>
            </a:endParaRPr>
          </a:p>
          <a:p>
            <a:pPr>
              <a:lnSpc>
                <a:spcPct val="120000"/>
              </a:lnSpc>
            </a:pPr>
            <a:r>
              <a:rPr lang="en-US" sz="2200" dirty="0">
                <a:latin typeface="HfW cursive" panose="00000500000000000000" pitchFamily="2" charset="0"/>
              </a:rPr>
              <a:t>Focus: Science</a:t>
            </a:r>
          </a:p>
          <a:p>
            <a:pPr>
              <a:lnSpc>
                <a:spcPct val="120000"/>
              </a:lnSpc>
            </a:pPr>
            <a:endParaRPr lang="en-US" sz="2200" dirty="0">
              <a:latin typeface="HfW cursive" panose="00000500000000000000" pitchFamily="2" charset="0"/>
            </a:endParaRPr>
          </a:p>
          <a:p>
            <a:pPr>
              <a:lnSpc>
                <a:spcPct val="120000"/>
              </a:lnSpc>
            </a:pPr>
            <a:endParaRPr lang="en-US" sz="2400" b="1" u="sng" dirty="0">
              <a:latin typeface="HfW cursive" panose="00000500000000000000" pitchFamily="2" charset="0"/>
            </a:endParaRPr>
          </a:p>
          <a:p>
            <a:pPr>
              <a:lnSpc>
                <a:spcPct val="120000"/>
              </a:lnSpc>
            </a:pPr>
            <a:r>
              <a:rPr lang="en-US" sz="2400" b="1" u="sng" dirty="0" err="1">
                <a:latin typeface="HfW cursive" panose="00000500000000000000" pitchFamily="2" charset="0"/>
              </a:rPr>
              <a:t>Marvellous</a:t>
            </a:r>
            <a:r>
              <a:rPr lang="en-US" sz="2400" b="1" u="sng" dirty="0">
                <a:latin typeface="HfW cursive" panose="00000500000000000000" pitchFamily="2" charset="0"/>
              </a:rPr>
              <a:t> Maya</a:t>
            </a:r>
          </a:p>
          <a:p>
            <a:pPr>
              <a:lnSpc>
                <a:spcPct val="120000"/>
              </a:lnSpc>
            </a:pPr>
            <a:endParaRPr lang="en-US" sz="2400" b="1" u="sng" dirty="0">
              <a:latin typeface="HfW cursive" panose="00000500000000000000" pitchFamily="2" charset="0"/>
            </a:endParaRPr>
          </a:p>
          <a:p>
            <a:pPr>
              <a:lnSpc>
                <a:spcPct val="120000"/>
              </a:lnSpc>
            </a:pPr>
            <a:endParaRPr lang="en-US" sz="2000" dirty="0">
              <a:latin typeface="HfW cursive" panose="00000500000000000000" pitchFamily="2" charset="0"/>
            </a:endParaRPr>
          </a:p>
          <a:p>
            <a:pPr>
              <a:lnSpc>
                <a:spcPct val="120000"/>
              </a:lnSpc>
            </a:pPr>
            <a:r>
              <a:rPr lang="en-US" sz="2200" dirty="0">
                <a:latin typeface="HfW cursive" panose="00000500000000000000" pitchFamily="2" charset="0"/>
              </a:rPr>
              <a:t>Focus: History </a:t>
            </a:r>
          </a:p>
        </p:txBody>
      </p:sp>
      <p:pic>
        <p:nvPicPr>
          <p:cNvPr id="6" name="Picture 5">
            <a:extLst>
              <a:ext uri="{FF2B5EF4-FFF2-40B4-BE49-F238E27FC236}">
                <a16:creationId xmlns:a16="http://schemas.microsoft.com/office/drawing/2014/main" id="{7BDA40E5-B1D9-46E8-AD74-D971111DBB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354845E1-473D-41FA-8532-2BDC84D475E5}"/>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820811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15080" y="442129"/>
            <a:ext cx="6300701" cy="769441"/>
          </a:xfrm>
          <a:prstGeom prst="rect">
            <a:avLst/>
          </a:prstGeom>
          <a:noFill/>
        </p:spPr>
        <p:txBody>
          <a:bodyPr vert="horz" wrap="square" rtlCol="0">
            <a:spAutoFit/>
          </a:bodyPr>
          <a:lstStyle/>
          <a:p>
            <a:pPr algn="ctr"/>
            <a:r>
              <a:rPr lang="en-GB" sz="4400" b="1" dirty="0">
                <a:effectLst>
                  <a:outerShdw blurRad="38100" dist="38100" dir="2700000" algn="tl">
                    <a:srgbClr val="000000">
                      <a:alpha val="43137"/>
                    </a:srgbClr>
                  </a:outerShdw>
                </a:effectLst>
                <a:latin typeface="HfW cursive" panose="00000500000000000000" pitchFamily="2" charset="0"/>
              </a:rPr>
              <a:t>Spring Term Topics</a:t>
            </a:r>
          </a:p>
        </p:txBody>
      </p:sp>
      <p:sp>
        <p:nvSpPr>
          <p:cNvPr id="3" name="Rectangle 2"/>
          <p:cNvSpPr/>
          <p:nvPr/>
        </p:nvSpPr>
        <p:spPr>
          <a:xfrm>
            <a:off x="492505" y="1592781"/>
            <a:ext cx="7582774" cy="3416320"/>
          </a:xfrm>
          <a:prstGeom prst="rect">
            <a:avLst/>
          </a:prstGeom>
        </p:spPr>
        <p:txBody>
          <a:bodyPr wrap="square">
            <a:spAutoFit/>
          </a:bodyPr>
          <a:lstStyle/>
          <a:p>
            <a:r>
              <a:rPr lang="en-US" sz="2400" b="1" u="sng" dirty="0">
                <a:latin typeface="HfW cursive" panose="00000500000000000000" pitchFamily="2" charset="0"/>
              </a:rPr>
              <a:t>Climb Every Mountain</a:t>
            </a:r>
          </a:p>
          <a:p>
            <a:endParaRPr lang="en-US" sz="2400" b="1" dirty="0">
              <a:latin typeface="HfW cursive" panose="00000500000000000000" pitchFamily="2" charset="0"/>
            </a:endParaRPr>
          </a:p>
          <a:p>
            <a:r>
              <a:rPr lang="en-US" sz="2400" dirty="0">
                <a:latin typeface="HfW cursive" panose="00000500000000000000" pitchFamily="2" charset="0"/>
              </a:rPr>
              <a:t>Focus: Geography</a:t>
            </a:r>
          </a:p>
          <a:p>
            <a:endParaRPr lang="en-US" sz="2400" dirty="0">
              <a:latin typeface="HfW cursive" panose="00000500000000000000" pitchFamily="2" charset="0"/>
            </a:endParaRPr>
          </a:p>
          <a:p>
            <a:endParaRPr lang="en-US" sz="2400" dirty="0">
              <a:latin typeface="HfW cursive" panose="00000500000000000000" pitchFamily="2" charset="0"/>
            </a:endParaRPr>
          </a:p>
          <a:p>
            <a:endParaRPr lang="en-US" sz="2400" b="1" u="sng" dirty="0">
              <a:latin typeface="HfW cursive" panose="00000500000000000000" pitchFamily="2" charset="0"/>
            </a:endParaRPr>
          </a:p>
          <a:p>
            <a:r>
              <a:rPr lang="en-US" sz="2400" b="1" u="sng" dirty="0">
                <a:latin typeface="HfW cursive" panose="00000500000000000000" pitchFamily="2" charset="0"/>
              </a:rPr>
              <a:t>Sewing Bee</a:t>
            </a:r>
            <a:endParaRPr lang="en-US" sz="2400" dirty="0">
              <a:latin typeface="HfW cursive" panose="00000500000000000000" pitchFamily="2" charset="0"/>
            </a:endParaRPr>
          </a:p>
          <a:p>
            <a:endParaRPr lang="en-US" sz="2400" dirty="0">
              <a:latin typeface="HfW cursive" panose="00000500000000000000" pitchFamily="2" charset="0"/>
            </a:endParaRPr>
          </a:p>
          <a:p>
            <a:r>
              <a:rPr lang="en-US" sz="2400" dirty="0">
                <a:latin typeface="HfW cursive" panose="00000500000000000000" pitchFamily="2" charset="0"/>
              </a:rPr>
              <a:t>Focus: Science and Design Technology</a:t>
            </a:r>
          </a:p>
        </p:txBody>
      </p:sp>
      <p:sp>
        <p:nvSpPr>
          <p:cNvPr id="5" name="TextBox 4"/>
          <p:cNvSpPr txBox="1"/>
          <p:nvPr/>
        </p:nvSpPr>
        <p:spPr>
          <a:xfrm>
            <a:off x="8075279" y="3748045"/>
            <a:ext cx="184666" cy="369332"/>
          </a:xfrm>
          <a:prstGeom prst="rect">
            <a:avLst/>
          </a:prstGeom>
          <a:noFill/>
        </p:spPr>
        <p:txBody>
          <a:bodyPr wrap="none" rtlCol="0">
            <a:spAutoFit/>
          </a:bodyPr>
          <a:lstStyle/>
          <a:p>
            <a:endParaRPr lang="en-US" dirty="0">
              <a:latin typeface="HfW cursive" panose="00000500000000000000" pitchFamily="2" charset="0"/>
            </a:endParaRPr>
          </a:p>
        </p:txBody>
      </p:sp>
      <p:pic>
        <p:nvPicPr>
          <p:cNvPr id="7" name="Picture 6">
            <a:extLst>
              <a:ext uri="{FF2B5EF4-FFF2-40B4-BE49-F238E27FC236}">
                <a16:creationId xmlns:a16="http://schemas.microsoft.com/office/drawing/2014/main" id="{7BDA40E5-B1D9-46E8-AD74-D971111DBB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354845E1-473D-41FA-8532-2BDC84D475E5}"/>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65727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0443" y="365865"/>
            <a:ext cx="6619511" cy="769441"/>
          </a:xfrm>
          <a:prstGeom prst="rect">
            <a:avLst/>
          </a:prstGeom>
          <a:noFill/>
        </p:spPr>
        <p:txBody>
          <a:bodyPr vert="horz" wrap="square" rtlCol="0">
            <a:spAutoFit/>
          </a:bodyPr>
          <a:lstStyle/>
          <a:p>
            <a:pPr algn="ctr"/>
            <a:r>
              <a:rPr lang="en-GB" sz="4400" b="1" dirty="0">
                <a:effectLst>
                  <a:outerShdw blurRad="38100" dist="38100" dir="2700000" algn="tl">
                    <a:srgbClr val="000000">
                      <a:alpha val="43137"/>
                    </a:srgbClr>
                  </a:outerShdw>
                </a:effectLst>
                <a:latin typeface="HfW cursive" panose="00000500000000000000" pitchFamily="2" charset="0"/>
              </a:rPr>
              <a:t>Summer Term Topics</a:t>
            </a:r>
          </a:p>
        </p:txBody>
      </p:sp>
      <p:sp>
        <p:nvSpPr>
          <p:cNvPr id="3" name="Rectangle 2"/>
          <p:cNvSpPr/>
          <p:nvPr/>
        </p:nvSpPr>
        <p:spPr>
          <a:xfrm>
            <a:off x="591877" y="1688748"/>
            <a:ext cx="7802920" cy="4967514"/>
          </a:xfrm>
          <a:prstGeom prst="rect">
            <a:avLst/>
          </a:prstGeom>
        </p:spPr>
        <p:txBody>
          <a:bodyPr wrap="square">
            <a:spAutoFit/>
          </a:bodyPr>
          <a:lstStyle/>
          <a:p>
            <a:pPr>
              <a:lnSpc>
                <a:spcPct val="120000"/>
              </a:lnSpc>
            </a:pPr>
            <a:r>
              <a:rPr lang="en-US" sz="2400" b="1" u="sng" dirty="0">
                <a:latin typeface="HfW cursive" panose="00000500000000000000" pitchFamily="2" charset="0"/>
              </a:rPr>
              <a:t>Groundbreaking Greeks</a:t>
            </a:r>
          </a:p>
          <a:p>
            <a:pPr>
              <a:lnSpc>
                <a:spcPct val="120000"/>
              </a:lnSpc>
            </a:pPr>
            <a:endParaRPr lang="en-US" sz="2400" b="1" u="sng" dirty="0">
              <a:latin typeface="HfW cursive" panose="00000500000000000000" pitchFamily="2" charset="0"/>
            </a:endParaRPr>
          </a:p>
          <a:p>
            <a:pPr>
              <a:lnSpc>
                <a:spcPct val="120000"/>
              </a:lnSpc>
            </a:pPr>
            <a:r>
              <a:rPr lang="en-US" sz="2400" dirty="0">
                <a:latin typeface="HfW cursive" panose="00000500000000000000" pitchFamily="2" charset="0"/>
              </a:rPr>
              <a:t>Visitor with artefacts and dress up</a:t>
            </a:r>
          </a:p>
          <a:p>
            <a:pPr>
              <a:lnSpc>
                <a:spcPct val="120000"/>
              </a:lnSpc>
            </a:pPr>
            <a:endParaRPr lang="en-US" sz="2400" b="1" u="sng" dirty="0">
              <a:latin typeface="HfW cursive" panose="00000500000000000000" pitchFamily="2" charset="0"/>
            </a:endParaRPr>
          </a:p>
          <a:p>
            <a:pPr>
              <a:lnSpc>
                <a:spcPct val="120000"/>
              </a:lnSpc>
            </a:pPr>
            <a:r>
              <a:rPr lang="en-US" sz="2400" dirty="0">
                <a:latin typeface="HfW cursive" panose="00000500000000000000" pitchFamily="2" charset="0"/>
              </a:rPr>
              <a:t>Focus: History</a:t>
            </a:r>
          </a:p>
          <a:p>
            <a:pPr>
              <a:lnSpc>
                <a:spcPct val="120000"/>
              </a:lnSpc>
            </a:pPr>
            <a:endParaRPr lang="en-US" sz="2400" b="1" u="sng" dirty="0">
              <a:latin typeface="HfW cursive" panose="00000500000000000000" pitchFamily="2" charset="0"/>
            </a:endParaRPr>
          </a:p>
          <a:p>
            <a:pPr>
              <a:lnSpc>
                <a:spcPct val="120000"/>
              </a:lnSpc>
            </a:pPr>
            <a:r>
              <a:rPr lang="en-US" sz="2400" b="1" u="sng" dirty="0">
                <a:latin typeface="HfW cursive" panose="00000500000000000000" pitchFamily="2" charset="0"/>
              </a:rPr>
              <a:t>Come Dine With Me</a:t>
            </a:r>
            <a:endParaRPr lang="en-US" sz="2400" b="1" dirty="0">
              <a:latin typeface="HfW cursive" panose="00000500000000000000" pitchFamily="2" charset="0"/>
            </a:endParaRPr>
          </a:p>
          <a:p>
            <a:pPr>
              <a:lnSpc>
                <a:spcPct val="120000"/>
              </a:lnSpc>
            </a:pPr>
            <a:endParaRPr lang="en-US" sz="2400" dirty="0">
              <a:latin typeface="HfW cursive" panose="00000500000000000000" pitchFamily="2" charset="0"/>
            </a:endParaRPr>
          </a:p>
          <a:p>
            <a:pPr>
              <a:lnSpc>
                <a:spcPct val="120000"/>
              </a:lnSpc>
            </a:pPr>
            <a:r>
              <a:rPr lang="en-US" sz="2400" dirty="0">
                <a:latin typeface="HfW cursive" panose="00000500000000000000" pitchFamily="2" charset="0"/>
              </a:rPr>
              <a:t>Cookery!</a:t>
            </a:r>
          </a:p>
          <a:p>
            <a:pPr>
              <a:lnSpc>
                <a:spcPct val="120000"/>
              </a:lnSpc>
            </a:pPr>
            <a:endParaRPr lang="en-US" sz="2400" dirty="0">
              <a:latin typeface="HfW cursive" panose="00000500000000000000" pitchFamily="2" charset="0"/>
            </a:endParaRPr>
          </a:p>
          <a:p>
            <a:pPr>
              <a:lnSpc>
                <a:spcPct val="120000"/>
              </a:lnSpc>
            </a:pPr>
            <a:r>
              <a:rPr lang="en-US" sz="2400" dirty="0">
                <a:latin typeface="HfW cursive" panose="00000500000000000000" pitchFamily="2" charset="0"/>
              </a:rPr>
              <a:t>Focus: Design Technology</a:t>
            </a:r>
          </a:p>
        </p:txBody>
      </p:sp>
      <p:sp>
        <p:nvSpPr>
          <p:cNvPr id="5" name="TextBox 4"/>
          <p:cNvSpPr txBox="1"/>
          <p:nvPr/>
        </p:nvSpPr>
        <p:spPr>
          <a:xfrm>
            <a:off x="8075279" y="3748045"/>
            <a:ext cx="184666" cy="369332"/>
          </a:xfrm>
          <a:prstGeom prst="rect">
            <a:avLst/>
          </a:prstGeom>
          <a:noFill/>
        </p:spPr>
        <p:txBody>
          <a:bodyPr wrap="none" rtlCol="0">
            <a:spAutoFit/>
          </a:bodyPr>
          <a:lstStyle/>
          <a:p>
            <a:endParaRPr lang="en-US" dirty="0">
              <a:latin typeface="HfW cursive" panose="00000500000000000000" pitchFamily="2" charset="0"/>
            </a:endParaRPr>
          </a:p>
        </p:txBody>
      </p:sp>
      <p:pic>
        <p:nvPicPr>
          <p:cNvPr id="7" name="Picture 6">
            <a:extLst>
              <a:ext uri="{FF2B5EF4-FFF2-40B4-BE49-F238E27FC236}">
                <a16:creationId xmlns:a16="http://schemas.microsoft.com/office/drawing/2014/main" id="{7BDA40E5-B1D9-46E8-AD74-D971111DBB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8" name="Picture 7">
            <a:extLst>
              <a:ext uri="{FF2B5EF4-FFF2-40B4-BE49-F238E27FC236}">
                <a16:creationId xmlns:a16="http://schemas.microsoft.com/office/drawing/2014/main" id="{354845E1-473D-41FA-8532-2BDC84D475E5}"/>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188715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6998" y="680548"/>
            <a:ext cx="8684733" cy="1446550"/>
          </a:xfrm>
          <a:prstGeom prst="rect">
            <a:avLst/>
          </a:prstGeom>
          <a:noFill/>
        </p:spPr>
        <p:txBody>
          <a:bodyPr vert="horz" wrap="square" rtlCol="0">
            <a:spAutoFit/>
          </a:bodyPr>
          <a:lstStyle/>
          <a:p>
            <a:r>
              <a:rPr lang="en-GB" sz="4400" b="1" dirty="0">
                <a:effectLst>
                  <a:outerShdw blurRad="38100" dist="38100" dir="2700000" algn="tl">
                    <a:srgbClr val="000000">
                      <a:alpha val="43137"/>
                    </a:srgbClr>
                  </a:outerShdw>
                </a:effectLst>
                <a:latin typeface="HfW cursive" panose="00000500000000000000" pitchFamily="2" charset="0"/>
              </a:rPr>
              <a:t>Communication</a:t>
            </a:r>
          </a:p>
          <a:p>
            <a:endParaRPr lang="en-GB" sz="4400" u="sng" dirty="0">
              <a:latin typeface="HfW cursive" panose="00000500000000000000" pitchFamily="2" charset="0"/>
            </a:endParaRPr>
          </a:p>
        </p:txBody>
      </p:sp>
      <p:sp>
        <p:nvSpPr>
          <p:cNvPr id="4" name="Rectangle 3"/>
          <p:cNvSpPr txBox="1">
            <a:spLocks noChangeArrowheads="1"/>
          </p:cNvSpPr>
          <p:nvPr/>
        </p:nvSpPr>
        <p:spPr>
          <a:xfrm>
            <a:off x="656997" y="1425467"/>
            <a:ext cx="8487003" cy="559015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pPr>
            <a:r>
              <a:rPr lang="en-GB" sz="2400" dirty="0">
                <a:latin typeface="HfW cursive" panose="00000500000000000000" pitchFamily="2" charset="0"/>
                <a:cs typeface="Comic Sans MS"/>
              </a:rPr>
              <a:t>Letters will be emailed to you if you have supplied an email address.</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All letters are available on the website. </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Newsletters every half term</a:t>
            </a:r>
          </a:p>
          <a:p>
            <a:pPr>
              <a:lnSpc>
                <a:spcPct val="120000"/>
              </a:lnSpc>
            </a:pPr>
            <a:endParaRPr lang="en-GB" sz="2400" dirty="0">
              <a:latin typeface="HfW cursive" panose="00000500000000000000" pitchFamily="2" charset="0"/>
              <a:cs typeface="Comic Sans MS"/>
            </a:endParaRPr>
          </a:p>
          <a:p>
            <a:pPr>
              <a:lnSpc>
                <a:spcPct val="120000"/>
              </a:lnSpc>
            </a:pPr>
            <a:r>
              <a:rPr lang="en-GB" sz="2400" dirty="0">
                <a:latin typeface="HfW cursive" panose="00000500000000000000" pitchFamily="2" charset="0"/>
                <a:cs typeface="Comic Sans MS"/>
              </a:rPr>
              <a:t>We regularly use text messaging for brief information and reminders.</a:t>
            </a:r>
          </a:p>
          <a:p>
            <a:pPr>
              <a:lnSpc>
                <a:spcPct val="120000"/>
              </a:lnSpc>
            </a:pPr>
            <a:endParaRPr lang="en-GB" sz="2400" dirty="0">
              <a:latin typeface="HfW cursive" panose="00000500000000000000" pitchFamily="2" charset="0"/>
              <a:cs typeface="Comic Sans MS"/>
            </a:endParaRPr>
          </a:p>
          <a:p>
            <a:pPr marL="0" indent="0">
              <a:lnSpc>
                <a:spcPct val="120000"/>
              </a:lnSpc>
              <a:buNone/>
            </a:pPr>
            <a:r>
              <a:rPr lang="en-GB" sz="2400" dirty="0">
                <a:latin typeface="HfW cursive" panose="00000500000000000000" pitchFamily="2" charset="0"/>
                <a:cs typeface="Comic Sans MS"/>
              </a:rPr>
              <a:t>Please always talk to us! We are here to help.</a:t>
            </a:r>
          </a:p>
        </p:txBody>
      </p:sp>
      <p:pic>
        <p:nvPicPr>
          <p:cNvPr id="6" name="Picture 5">
            <a:extLst>
              <a:ext uri="{FF2B5EF4-FFF2-40B4-BE49-F238E27FC236}">
                <a16:creationId xmlns:a16="http://schemas.microsoft.com/office/drawing/2014/main" id="{09290367-6DEE-40A7-96FF-BF7D41E50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7D60746F-BCBD-4B32-9F80-F4C68CE00F92}"/>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311085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
                                            <p:txEl>
                                              <p:pRg st="4" end="4"/>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
                                            <p:txEl>
                                              <p:pRg st="6" end="6"/>
                                            </p:txEl>
                                          </p:spTgt>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6998" y="680548"/>
            <a:ext cx="8684733" cy="769441"/>
          </a:xfrm>
          <a:prstGeom prst="rect">
            <a:avLst/>
          </a:prstGeom>
          <a:noFill/>
        </p:spPr>
        <p:txBody>
          <a:bodyPr vert="horz" wrap="square" rtlCol="0">
            <a:spAutoFit/>
          </a:bodyPr>
          <a:lstStyle/>
          <a:p>
            <a:r>
              <a:rPr lang="en-GB" sz="4400" b="1" dirty="0">
                <a:effectLst>
                  <a:outerShdw blurRad="38100" dist="38100" dir="2700000" algn="tl">
                    <a:srgbClr val="000000">
                      <a:alpha val="43137"/>
                    </a:srgbClr>
                  </a:outerShdw>
                </a:effectLst>
                <a:latin typeface="HfW cursive" panose="00000500000000000000" pitchFamily="2" charset="0"/>
              </a:rPr>
              <a:t>What do we expect?</a:t>
            </a:r>
            <a:endParaRPr lang="en-GB" sz="4400" u="sng" dirty="0">
              <a:effectLst>
                <a:outerShdw blurRad="38100" dist="38100" dir="2700000" algn="tl">
                  <a:srgbClr val="000000">
                    <a:alpha val="43137"/>
                  </a:srgbClr>
                </a:outerShdw>
              </a:effectLst>
              <a:latin typeface="HfW cursive" panose="00000500000000000000" pitchFamily="2" charset="0"/>
            </a:endParaRPr>
          </a:p>
        </p:txBody>
      </p:sp>
      <p:sp>
        <p:nvSpPr>
          <p:cNvPr id="4" name="Rectangle 3"/>
          <p:cNvSpPr txBox="1">
            <a:spLocks noChangeArrowheads="1"/>
          </p:cNvSpPr>
          <p:nvPr/>
        </p:nvSpPr>
        <p:spPr>
          <a:xfrm>
            <a:off x="656997" y="1845016"/>
            <a:ext cx="8684734" cy="559015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a:lnSpc>
                <a:spcPct val="120000"/>
              </a:lnSpc>
              <a:defRPr/>
            </a:pPr>
            <a:r>
              <a:rPr lang="en-GB" altLang="en-US" sz="2200" dirty="0">
                <a:latin typeface="HfW cursive" panose="00000500000000000000" pitchFamily="2" charset="0"/>
              </a:rPr>
              <a:t>Good routines (e.g. remembering PE kit) in order to maximise learning time. Those in after school clubs should bring extra kit so that the PE kits can stay in school wherever possible</a:t>
            </a:r>
          </a:p>
          <a:p>
            <a:pPr>
              <a:lnSpc>
                <a:spcPct val="120000"/>
              </a:lnSpc>
              <a:defRPr/>
            </a:pPr>
            <a:r>
              <a:rPr lang="en-GB" altLang="en-US" sz="2200" dirty="0">
                <a:latin typeface="HfW cursive" panose="00000500000000000000" pitchFamily="2" charset="0"/>
              </a:rPr>
              <a:t>Homework done on time and to the best of their best ability - let us know if your child is taking longer than expected or if there has been a problem completing it </a:t>
            </a:r>
          </a:p>
          <a:p>
            <a:pPr>
              <a:lnSpc>
                <a:spcPct val="120000"/>
              </a:lnSpc>
              <a:defRPr/>
            </a:pPr>
            <a:r>
              <a:rPr lang="en-GB" altLang="en-US" sz="2200" dirty="0">
                <a:latin typeface="HfW cursive" panose="00000500000000000000" pitchFamily="2" charset="0"/>
              </a:rPr>
              <a:t>A commitment to doing their best and achieving potential in all work</a:t>
            </a:r>
          </a:p>
          <a:p>
            <a:pPr>
              <a:lnSpc>
                <a:spcPct val="120000"/>
              </a:lnSpc>
              <a:defRPr/>
            </a:pPr>
            <a:r>
              <a:rPr lang="en-GB" altLang="en-US" sz="2200" dirty="0">
                <a:latin typeface="HfW cursive" panose="00000500000000000000" pitchFamily="2" charset="0"/>
              </a:rPr>
              <a:t>A reflective approach to learning - become life long learners</a:t>
            </a:r>
          </a:p>
        </p:txBody>
      </p:sp>
      <p:pic>
        <p:nvPicPr>
          <p:cNvPr id="6" name="Picture 5">
            <a:extLst>
              <a:ext uri="{FF2B5EF4-FFF2-40B4-BE49-F238E27FC236}">
                <a16:creationId xmlns:a16="http://schemas.microsoft.com/office/drawing/2014/main" id="{09290367-6DEE-40A7-96FF-BF7D41E50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7D60746F-BCBD-4B32-9F80-F4C68CE00F92}"/>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247667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
                                            <p:txEl>
                                              <p:pRg st="2" end="2"/>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73288" y="6163893"/>
            <a:ext cx="9078713" cy="770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203" dirty="0">
                <a:solidFill>
                  <a:schemeClr val="tx1"/>
                </a:solidFill>
                <a:latin typeface="HfW cursive" panose="00000500000000000000" pitchFamily="2" charset="0"/>
              </a:rPr>
              <a:t>Please remember to let the office know if your details have changed, because a lot of the communication is done by email.</a:t>
            </a:r>
          </a:p>
        </p:txBody>
      </p:sp>
      <p:sp>
        <p:nvSpPr>
          <p:cNvPr id="27652" name="Title 1"/>
          <p:cNvSpPr txBox="1">
            <a:spLocks/>
          </p:cNvSpPr>
          <p:nvPr/>
        </p:nvSpPr>
        <p:spPr bwMode="auto">
          <a:xfrm>
            <a:off x="389467" y="707331"/>
            <a:ext cx="9787465" cy="1585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4400" b="1" dirty="0">
                <a:solidFill>
                  <a:schemeClr val="tx1"/>
                </a:solidFill>
                <a:effectLst>
                  <a:outerShdw blurRad="38100" dist="38100" dir="2700000" algn="tl">
                    <a:srgbClr val="000000">
                      <a:alpha val="43137"/>
                    </a:srgbClr>
                  </a:outerShdw>
                </a:effectLst>
                <a:latin typeface="HfW cursive" panose="00000500000000000000" pitchFamily="2" charset="0"/>
              </a:rPr>
              <a:t>School website - keep up to date!</a:t>
            </a:r>
          </a:p>
        </p:txBody>
      </p:sp>
      <p:pic>
        <p:nvPicPr>
          <p:cNvPr id="2" name="Picture 1"/>
          <p:cNvPicPr>
            <a:picLocks noChangeAspect="1"/>
          </p:cNvPicPr>
          <p:nvPr/>
        </p:nvPicPr>
        <p:blipFill rotWithShape="1">
          <a:blip r:embed="rId2"/>
          <a:srcRect t="4427" r="1262" b="5758"/>
          <a:stretch/>
        </p:blipFill>
        <p:spPr>
          <a:xfrm>
            <a:off x="1633986" y="1749825"/>
            <a:ext cx="7780949" cy="3979333"/>
          </a:xfrm>
          <a:prstGeom prst="rect">
            <a:avLst/>
          </a:prstGeom>
        </p:spPr>
      </p:pic>
      <p:pic>
        <p:nvPicPr>
          <p:cNvPr id="8" name="Picture 7">
            <a:extLst>
              <a:ext uri="{FF2B5EF4-FFF2-40B4-BE49-F238E27FC236}">
                <a16:creationId xmlns:a16="http://schemas.microsoft.com/office/drawing/2014/main" id="{09290367-6DEE-40A7-96FF-BF7D41E505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9" name="Picture 8">
            <a:extLst>
              <a:ext uri="{FF2B5EF4-FFF2-40B4-BE49-F238E27FC236}">
                <a16:creationId xmlns:a16="http://schemas.microsoft.com/office/drawing/2014/main" id="{7D60746F-BCBD-4B32-9F80-F4C68CE00F92}"/>
              </a:ext>
            </a:extLst>
          </p:cNvPr>
          <p:cNvPicPr>
            <a:picLocks noChangeAspect="1"/>
          </p:cNvPicPr>
          <p:nvPr/>
        </p:nvPicPr>
        <p:blipFill>
          <a:blip r:embed="rId4"/>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1171862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792462" y="879816"/>
            <a:ext cx="9486071" cy="5590157"/>
          </a:xfrm>
          <a:prstGeom prst="rect">
            <a:avLst/>
          </a:prstGeom>
        </p:spPr>
        <p:txBody>
          <a:bodyPr/>
          <a:lst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a:lstStyle>
          <a:p>
            <a:pPr marL="0" indent="0" algn="ctr">
              <a:lnSpc>
                <a:spcPct val="120000"/>
              </a:lnSpc>
              <a:buNone/>
              <a:defRPr/>
            </a:pPr>
            <a:r>
              <a:rPr lang="en-GB" altLang="en-US" sz="6600" b="1" dirty="0">
                <a:effectLst>
                  <a:outerShdw blurRad="38100" dist="38100" dir="2700000" algn="tl">
                    <a:srgbClr val="000000">
                      <a:alpha val="43137"/>
                    </a:srgbClr>
                  </a:outerShdw>
                </a:effectLst>
                <a:latin typeface="HfW cursive" panose="00000500000000000000" pitchFamily="2" charset="0"/>
              </a:rPr>
              <a:t>Thank you for attending!</a:t>
            </a:r>
            <a:br>
              <a:rPr lang="en-GB" altLang="en-US" sz="5400" b="1" dirty="0">
                <a:effectLst>
                  <a:outerShdw blurRad="38100" dist="38100" dir="2700000" algn="tl">
                    <a:srgbClr val="000000">
                      <a:alpha val="43137"/>
                    </a:srgbClr>
                  </a:outerShdw>
                </a:effectLst>
                <a:latin typeface="HfW cursive" panose="00000500000000000000" pitchFamily="2" charset="0"/>
              </a:rPr>
            </a:br>
            <a:br>
              <a:rPr lang="en-GB" altLang="en-US" sz="5400" b="1" dirty="0">
                <a:effectLst>
                  <a:outerShdw blurRad="38100" dist="38100" dir="2700000" algn="tl">
                    <a:srgbClr val="000000">
                      <a:alpha val="43137"/>
                    </a:srgbClr>
                  </a:outerShdw>
                </a:effectLst>
                <a:latin typeface="HfW cursive" panose="00000500000000000000" pitchFamily="2" charset="0"/>
              </a:rPr>
            </a:br>
            <a:r>
              <a:rPr lang="en-GB" altLang="en-US" sz="3600" dirty="0">
                <a:latin typeface="HfW cursive" panose="00000500000000000000" pitchFamily="2" charset="0"/>
              </a:rPr>
              <a:t>Any questions?</a:t>
            </a:r>
            <a:endParaRPr lang="en-GB" altLang="en-US" sz="3200" dirty="0">
              <a:latin typeface="HfW cursive" panose="00000500000000000000" pitchFamily="2" charset="0"/>
            </a:endParaRPr>
          </a:p>
        </p:txBody>
      </p:sp>
      <p:pic>
        <p:nvPicPr>
          <p:cNvPr id="6" name="Picture 5">
            <a:extLst>
              <a:ext uri="{FF2B5EF4-FFF2-40B4-BE49-F238E27FC236}">
                <a16:creationId xmlns:a16="http://schemas.microsoft.com/office/drawing/2014/main" id="{09290367-6DEE-40A7-96FF-BF7D41E505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5431" y="7594424"/>
            <a:ext cx="1630113" cy="608170"/>
          </a:xfrm>
          <a:prstGeom prst="rect">
            <a:avLst/>
          </a:prstGeom>
        </p:spPr>
      </p:pic>
      <p:pic>
        <p:nvPicPr>
          <p:cNvPr id="7" name="Picture 6">
            <a:extLst>
              <a:ext uri="{FF2B5EF4-FFF2-40B4-BE49-F238E27FC236}">
                <a16:creationId xmlns:a16="http://schemas.microsoft.com/office/drawing/2014/main" id="{7D60746F-BCBD-4B32-9F80-F4C68CE00F92}"/>
              </a:ext>
            </a:extLst>
          </p:cNvPr>
          <p:cNvPicPr>
            <a:picLocks noChangeAspect="1"/>
          </p:cNvPicPr>
          <p:nvPr/>
        </p:nvPicPr>
        <p:blipFill>
          <a:blip r:embed="rId3"/>
          <a:stretch>
            <a:fillRect/>
          </a:stretch>
        </p:blipFill>
        <p:spPr>
          <a:xfrm>
            <a:off x="1073679" y="7435173"/>
            <a:ext cx="4706520" cy="926672"/>
          </a:xfrm>
          <a:prstGeom prst="rect">
            <a:avLst/>
          </a:prstGeom>
        </p:spPr>
      </p:pic>
    </p:spTree>
    <p:extLst>
      <p:ext uri="{BB962C8B-B14F-4D97-AF65-F5344CB8AC3E}">
        <p14:creationId xmlns:p14="http://schemas.microsoft.com/office/powerpoint/2010/main" val="34156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advAuto="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1777</TotalTime>
  <Words>1426</Words>
  <Application>Microsoft Office PowerPoint</Application>
  <PresentationFormat>Custom</PresentationFormat>
  <Paragraphs>168</Paragraphs>
  <Slides>22</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22</vt:i4>
      </vt:variant>
    </vt:vector>
  </HeadingPairs>
  <TitlesOfParts>
    <vt:vector size="33" baseType="lpstr">
      <vt:lpstr>Trebuchet MS</vt:lpstr>
      <vt:lpstr>Franklin Gothic Medium Cond</vt:lpstr>
      <vt:lpstr>HfW precursive</vt:lpstr>
      <vt:lpstr>HfW cursive</vt:lpstr>
      <vt:lpstr>Agency FB</vt:lpstr>
      <vt:lpstr>Calibri</vt:lpstr>
      <vt:lpstr>Wingdings</vt:lpstr>
      <vt:lpstr>Courier New</vt:lpstr>
      <vt:lpstr>Arial</vt:lpstr>
      <vt:lpstr>Wingdings 3</vt:lpstr>
      <vt:lpstr>Facet</vt:lpstr>
      <vt:lpstr>PowerPoint Presentation</vt:lpstr>
      <vt:lpstr>PowerPoint Presentation</vt:lpstr>
      <vt:lpstr>PowerPoint Presentation</vt:lpstr>
      <vt:lpstr>PowerPoint Presentation</vt:lpstr>
      <vt:lpstr>Uniform</vt:lpstr>
      <vt:lpstr>Uniform</vt:lpstr>
      <vt:lpstr>PowerPoint Presentation</vt:lpstr>
      <vt:lpstr>PowerPoint Presentation</vt:lpstr>
      <vt:lpstr>PowerPoint Presentation</vt:lpstr>
      <vt:lpstr>PowerPoint Presentation</vt:lpstr>
      <vt:lpstr>Reading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seaston</dc:creator>
  <cp:lastModifiedBy>Jacqui Noyce</cp:lastModifiedBy>
  <cp:revision>185</cp:revision>
  <dcterms:created xsi:type="dcterms:W3CDTF">2015-06-10T12:32:13Z</dcterms:created>
  <dcterms:modified xsi:type="dcterms:W3CDTF">2024-09-06T13:11:44Z</dcterms:modified>
</cp:coreProperties>
</file>