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765" r:id="rId1"/>
  </p:sldMasterIdLst>
  <p:notesMasterIdLst>
    <p:notesMasterId r:id="rId29"/>
  </p:notesMasterIdLst>
  <p:sldIdLst>
    <p:sldId id="256" r:id="rId2"/>
    <p:sldId id="257" r:id="rId3"/>
    <p:sldId id="258" r:id="rId4"/>
    <p:sldId id="280" r:id="rId5"/>
    <p:sldId id="324" r:id="rId6"/>
    <p:sldId id="323" r:id="rId7"/>
    <p:sldId id="281" r:id="rId8"/>
    <p:sldId id="279" r:id="rId9"/>
    <p:sldId id="326" r:id="rId10"/>
    <p:sldId id="265" r:id="rId11"/>
    <p:sldId id="325" r:id="rId12"/>
    <p:sldId id="262" r:id="rId13"/>
    <p:sldId id="263" r:id="rId14"/>
    <p:sldId id="275" r:id="rId15"/>
    <p:sldId id="291" r:id="rId16"/>
    <p:sldId id="285" r:id="rId17"/>
    <p:sldId id="286" r:id="rId18"/>
    <p:sldId id="287" r:id="rId19"/>
    <p:sldId id="292" r:id="rId20"/>
    <p:sldId id="293" r:id="rId21"/>
    <p:sldId id="294" r:id="rId22"/>
    <p:sldId id="278" r:id="rId23"/>
    <p:sldId id="296" r:id="rId24"/>
    <p:sldId id="327" r:id="rId25"/>
    <p:sldId id="261" r:id="rId26"/>
    <p:sldId id="295" r:id="rId27"/>
    <p:sldId id="297" r:id="rId28"/>
  </p:sldIdLst>
  <p:sldSz cx="11193463" cy="8394700"/>
  <p:notesSz cx="6858000" cy="9144000"/>
  <p:embeddedFontLst>
    <p:embeddedFont>
      <p:font typeface="Calibri" panose="020F0502020204030204" pitchFamily="34" charset="0"/>
      <p:regular r:id="rId30"/>
      <p:bold r:id="rId31"/>
      <p:italic r:id="rId32"/>
      <p:boldItalic r:id="rId33"/>
    </p:embeddedFont>
    <p:embeddedFont>
      <p:font typeface="HfW cursive" panose="00000500000000000000" pitchFamily="2" charset="0"/>
      <p:regular r:id="rId34"/>
    </p:embeddedFont>
    <p:embeddedFont>
      <p:font typeface="HfW precursive" panose="00000500000000000000" pitchFamily="2" charset="0"/>
      <p:regular r:id="rId35"/>
    </p:embeddedFont>
    <p:embeddedFont>
      <p:font typeface="Trebuchet MS" panose="020B0603020202020204" pitchFamily="34" charset="0"/>
      <p:regular r:id="rId36"/>
      <p:bold r:id="rId37"/>
      <p:italic r:id="rId38"/>
      <p:boldItalic r:id="rId39"/>
    </p:embeddedFont>
    <p:embeddedFont>
      <p:font typeface="Wingdings 3" panose="05040102010807070707" pitchFamily="18" charset="2"/>
      <p:regular r:id="rId40"/>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644" userDrawn="1">
          <p15:clr>
            <a:srgbClr val="A4A3A4"/>
          </p15:clr>
        </p15:guide>
        <p15:guide id="2" pos="352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146" autoAdjust="0"/>
    <p:restoredTop sz="94660"/>
  </p:normalViewPr>
  <p:slideViewPr>
    <p:cSldViewPr snapToGrid="0" showGuides="1">
      <p:cViewPr varScale="1">
        <p:scale>
          <a:sx n="88" d="100"/>
          <a:sy n="88" d="100"/>
        </p:scale>
        <p:origin x="1968" y="84"/>
      </p:cViewPr>
      <p:guideLst>
        <p:guide orient="horz" pos="2644"/>
        <p:guide pos="352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0.fntdata"/><Relationship Id="rId21" Type="http://schemas.openxmlformats.org/officeDocument/2006/relationships/slide" Target="slides/slide20.xml"/><Relationship Id="rId34" Type="http://schemas.openxmlformats.org/officeDocument/2006/relationships/font" Target="fonts/font5.fntdata"/><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font" Target="fonts/font9.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BF09BB-789F-493D-9D0F-AF60152CB9D9}" type="datetimeFigureOut">
              <a:rPr lang="en-GB" smtClean="0"/>
              <a:t>06/09/2024</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C3EB84-A9CA-45C6-96FE-A16D62F8834D}" type="slidenum">
              <a:rPr lang="en-GB" smtClean="0"/>
              <a:t>‹#›</a:t>
            </a:fld>
            <a:endParaRPr lang="en-GB"/>
          </a:p>
        </p:txBody>
      </p:sp>
    </p:spTree>
    <p:extLst>
      <p:ext uri="{BB962C8B-B14F-4D97-AF65-F5344CB8AC3E}">
        <p14:creationId xmlns:p14="http://schemas.microsoft.com/office/powerpoint/2010/main" val="8617803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a:t>Awkward stand a wave</a:t>
            </a:r>
          </a:p>
        </p:txBody>
      </p:sp>
      <p:sp>
        <p:nvSpPr>
          <p:cNvPr id="4" name="Slide Number Placeholder 3"/>
          <p:cNvSpPr>
            <a:spLocks noGrp="1"/>
          </p:cNvSpPr>
          <p:nvPr>
            <p:ph type="sldNum" sz="quarter" idx="5"/>
          </p:nvPr>
        </p:nvSpPr>
        <p:spPr/>
        <p:txBody>
          <a:bodyPr/>
          <a:lstStyle/>
          <a:p>
            <a:fld id="{64C3EB84-A9CA-45C6-96FE-A16D62F8834D}" type="slidenum">
              <a:rPr lang="en-GB" smtClean="0"/>
              <a:t>2</a:t>
            </a:fld>
            <a:endParaRPr lang="en-GB"/>
          </a:p>
        </p:txBody>
      </p:sp>
    </p:spTree>
    <p:extLst>
      <p:ext uri="{BB962C8B-B14F-4D97-AF65-F5344CB8AC3E}">
        <p14:creationId xmlns:p14="http://schemas.microsoft.com/office/powerpoint/2010/main" val="7068902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a:extLst>
              <a:ext uri="{FF2B5EF4-FFF2-40B4-BE49-F238E27FC236}">
                <a16:creationId xmlns:a16="http://schemas.microsoft.com/office/drawing/2014/main" id="{E7B89E96-4E6F-41A8-B17A-FB864CB9C5ED}"/>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Trebuchet MS" panose="020B0603020202020204" pitchFamily="34" charset="0"/>
              </a:defRPr>
            </a:lvl1pPr>
            <a:lvl2pPr marL="749300" indent="-287338">
              <a:defRPr>
                <a:solidFill>
                  <a:schemeClr val="tx1"/>
                </a:solidFill>
                <a:latin typeface="Trebuchet MS" panose="020B0603020202020204" pitchFamily="34" charset="0"/>
              </a:defRPr>
            </a:lvl2pPr>
            <a:lvl3pPr marL="1154113" indent="-228600">
              <a:defRPr>
                <a:solidFill>
                  <a:schemeClr val="tx1"/>
                </a:solidFill>
                <a:latin typeface="Trebuchet MS" panose="020B0603020202020204" pitchFamily="34" charset="0"/>
              </a:defRPr>
            </a:lvl3pPr>
            <a:lvl4pPr marL="1616075" indent="-228600">
              <a:defRPr>
                <a:solidFill>
                  <a:schemeClr val="tx1"/>
                </a:solidFill>
                <a:latin typeface="Trebuchet MS" panose="020B0603020202020204" pitchFamily="34" charset="0"/>
              </a:defRPr>
            </a:lvl4pPr>
            <a:lvl5pPr marL="2076450" indent="-228600">
              <a:defRPr>
                <a:solidFill>
                  <a:schemeClr val="tx1"/>
                </a:solidFill>
                <a:latin typeface="Trebuchet MS" panose="020B0603020202020204" pitchFamily="34" charset="0"/>
              </a:defRPr>
            </a:lvl5pPr>
            <a:lvl6pPr marL="253365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9085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4805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90525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fld id="{0E4EEF5C-7B39-402E-BCD3-D9D286C4968E}" type="slidenum">
              <a:rPr lang="en-US" altLang="en-US" smtClean="0">
                <a:latin typeface="Arial" panose="020B0604020202020204" pitchFamily="34" charset="0"/>
              </a:rPr>
              <a:pPr/>
              <a:t>5</a:t>
            </a:fld>
            <a:endParaRPr lang="en-US" altLang="en-US">
              <a:latin typeface="Arial" panose="020B0604020202020204" pitchFamily="34" charset="0"/>
            </a:endParaRPr>
          </a:p>
        </p:txBody>
      </p:sp>
      <p:sp>
        <p:nvSpPr>
          <p:cNvPr id="31747" name="Rectangle 2">
            <a:extLst>
              <a:ext uri="{FF2B5EF4-FFF2-40B4-BE49-F238E27FC236}">
                <a16:creationId xmlns:a16="http://schemas.microsoft.com/office/drawing/2014/main" id="{9BCB0879-F024-4FF2-92FC-1775F654A577}"/>
              </a:ext>
            </a:extLst>
          </p:cNvPr>
          <p:cNvSpPr>
            <a:spLocks noGrp="1" noRot="1" noChangeAspect="1" noChangeArrowheads="1" noTextEdit="1"/>
          </p:cNvSpPr>
          <p:nvPr>
            <p:ph type="sldImg"/>
          </p:nvPr>
        </p:nvSpPr>
        <p:spPr>
          <a:ln/>
        </p:spPr>
      </p:sp>
      <p:sp>
        <p:nvSpPr>
          <p:cNvPr id="31748" name="Rectangle 3">
            <a:extLst>
              <a:ext uri="{FF2B5EF4-FFF2-40B4-BE49-F238E27FC236}">
                <a16:creationId xmlns:a16="http://schemas.microsoft.com/office/drawing/2014/main" id="{E69CA817-83AD-420E-9AB8-25B5DD3985E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r>
              <a:rPr lang="en-US" altLang="en-US">
                <a:latin typeface="Arial" panose="020B0604020202020204" pitchFamily="34" charset="0"/>
              </a:rPr>
              <a:t>Please do talk to us about any issues with homework. We know this can be challenging area and are more than happy to help.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a:extLst>
              <a:ext uri="{FF2B5EF4-FFF2-40B4-BE49-F238E27FC236}">
                <a16:creationId xmlns:a16="http://schemas.microsoft.com/office/drawing/2014/main" id="{C3F384F0-419D-41DA-937C-252F00D7383D}"/>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Trebuchet MS" panose="020B0603020202020204" pitchFamily="34" charset="0"/>
              </a:defRPr>
            </a:lvl1pPr>
            <a:lvl2pPr marL="749300" indent="-287338">
              <a:defRPr>
                <a:solidFill>
                  <a:schemeClr val="tx1"/>
                </a:solidFill>
                <a:latin typeface="Trebuchet MS" panose="020B0603020202020204" pitchFamily="34" charset="0"/>
              </a:defRPr>
            </a:lvl2pPr>
            <a:lvl3pPr marL="1154113" indent="-228600">
              <a:defRPr>
                <a:solidFill>
                  <a:schemeClr val="tx1"/>
                </a:solidFill>
                <a:latin typeface="Trebuchet MS" panose="020B0603020202020204" pitchFamily="34" charset="0"/>
              </a:defRPr>
            </a:lvl3pPr>
            <a:lvl4pPr marL="1616075" indent="-228600">
              <a:defRPr>
                <a:solidFill>
                  <a:schemeClr val="tx1"/>
                </a:solidFill>
                <a:latin typeface="Trebuchet MS" panose="020B0603020202020204" pitchFamily="34" charset="0"/>
              </a:defRPr>
            </a:lvl4pPr>
            <a:lvl5pPr marL="2076450" indent="-228600">
              <a:defRPr>
                <a:solidFill>
                  <a:schemeClr val="tx1"/>
                </a:solidFill>
                <a:latin typeface="Trebuchet MS" panose="020B0603020202020204" pitchFamily="34" charset="0"/>
              </a:defRPr>
            </a:lvl5pPr>
            <a:lvl6pPr marL="253365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9085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4805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90525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fld id="{9B2F6176-AFFA-447A-9290-C1DCD1C0ED3F}" type="slidenum">
              <a:rPr lang="en-US" altLang="en-US" smtClean="0">
                <a:latin typeface="Arial" panose="020B0604020202020204" pitchFamily="34" charset="0"/>
              </a:rPr>
              <a:pPr/>
              <a:t>6</a:t>
            </a:fld>
            <a:endParaRPr lang="en-US" altLang="en-US">
              <a:latin typeface="Arial" panose="020B0604020202020204" pitchFamily="34" charset="0"/>
            </a:endParaRPr>
          </a:p>
        </p:txBody>
      </p:sp>
      <p:sp>
        <p:nvSpPr>
          <p:cNvPr id="33795" name="Rectangle 2">
            <a:extLst>
              <a:ext uri="{FF2B5EF4-FFF2-40B4-BE49-F238E27FC236}">
                <a16:creationId xmlns:a16="http://schemas.microsoft.com/office/drawing/2014/main" id="{9344E1C8-D932-4012-AAD4-F45CBBD9CC8C}"/>
              </a:ext>
            </a:extLst>
          </p:cNvPr>
          <p:cNvSpPr>
            <a:spLocks noGrp="1" noRot="1" noChangeAspect="1" noChangeArrowheads="1" noTextEdit="1"/>
          </p:cNvSpPr>
          <p:nvPr>
            <p:ph type="sldImg"/>
          </p:nvPr>
        </p:nvSpPr>
        <p:spPr>
          <a:ln/>
        </p:spPr>
      </p:sp>
      <p:sp>
        <p:nvSpPr>
          <p:cNvPr id="33796" name="Rectangle 3">
            <a:extLst>
              <a:ext uri="{FF2B5EF4-FFF2-40B4-BE49-F238E27FC236}">
                <a16:creationId xmlns:a16="http://schemas.microsoft.com/office/drawing/2014/main" id="{C5321890-25D5-469D-93C7-6B119A1B008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a:extLst>
              <a:ext uri="{FF2B5EF4-FFF2-40B4-BE49-F238E27FC236}">
                <a16:creationId xmlns:a16="http://schemas.microsoft.com/office/drawing/2014/main" id="{9C6180F9-D11A-44D9-8DA2-B7C80B41098F}"/>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Trebuchet MS" panose="020B0603020202020204" pitchFamily="34" charset="0"/>
              </a:defRPr>
            </a:lvl1pPr>
            <a:lvl2pPr marL="749300" indent="-287338">
              <a:defRPr>
                <a:solidFill>
                  <a:schemeClr val="tx1"/>
                </a:solidFill>
                <a:latin typeface="Trebuchet MS" panose="020B0603020202020204" pitchFamily="34" charset="0"/>
              </a:defRPr>
            </a:lvl2pPr>
            <a:lvl3pPr marL="1154113" indent="-228600">
              <a:defRPr>
                <a:solidFill>
                  <a:schemeClr val="tx1"/>
                </a:solidFill>
                <a:latin typeface="Trebuchet MS" panose="020B0603020202020204" pitchFamily="34" charset="0"/>
              </a:defRPr>
            </a:lvl3pPr>
            <a:lvl4pPr marL="1616075" indent="-228600">
              <a:defRPr>
                <a:solidFill>
                  <a:schemeClr val="tx1"/>
                </a:solidFill>
                <a:latin typeface="Trebuchet MS" panose="020B0603020202020204" pitchFamily="34" charset="0"/>
              </a:defRPr>
            </a:lvl4pPr>
            <a:lvl5pPr marL="2076450" indent="-228600">
              <a:defRPr>
                <a:solidFill>
                  <a:schemeClr val="tx1"/>
                </a:solidFill>
                <a:latin typeface="Trebuchet MS" panose="020B0603020202020204" pitchFamily="34" charset="0"/>
              </a:defRPr>
            </a:lvl5pPr>
            <a:lvl6pPr marL="253365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9085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4805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90525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fld id="{3B14FB3D-668D-4E23-BBB7-E083351D2266}" type="slidenum">
              <a:rPr lang="en-US" altLang="en-US" smtClean="0">
                <a:latin typeface="Arial" panose="020B0604020202020204" pitchFamily="34" charset="0"/>
              </a:rPr>
              <a:pPr/>
              <a:t>11</a:t>
            </a:fld>
            <a:endParaRPr lang="en-US" altLang="en-US">
              <a:latin typeface="Arial" panose="020B0604020202020204" pitchFamily="34" charset="0"/>
            </a:endParaRPr>
          </a:p>
        </p:txBody>
      </p:sp>
      <p:sp>
        <p:nvSpPr>
          <p:cNvPr id="41987" name="Rectangle 2">
            <a:extLst>
              <a:ext uri="{FF2B5EF4-FFF2-40B4-BE49-F238E27FC236}">
                <a16:creationId xmlns:a16="http://schemas.microsoft.com/office/drawing/2014/main" id="{2A76206C-6AD1-4500-AA21-BB2021A3C94D}"/>
              </a:ext>
            </a:extLst>
          </p:cNvPr>
          <p:cNvSpPr>
            <a:spLocks noGrp="1" noRot="1" noChangeAspect="1" noChangeArrowheads="1" noTextEdit="1"/>
          </p:cNvSpPr>
          <p:nvPr>
            <p:ph type="sldImg"/>
          </p:nvPr>
        </p:nvSpPr>
        <p:spPr>
          <a:ln/>
        </p:spPr>
      </p:sp>
      <p:sp>
        <p:nvSpPr>
          <p:cNvPr id="41988" name="Rectangle 3">
            <a:extLst>
              <a:ext uri="{FF2B5EF4-FFF2-40B4-BE49-F238E27FC236}">
                <a16:creationId xmlns:a16="http://schemas.microsoft.com/office/drawing/2014/main" id="{66C39C7E-1C03-4BC6-AD8A-92463B0DBB9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4C3EB84-A9CA-45C6-96FE-A16D62F8834D}" type="slidenum">
              <a:rPr lang="en-GB" smtClean="0"/>
              <a:t>12</a:t>
            </a:fld>
            <a:endParaRPr lang="en-GB"/>
          </a:p>
        </p:txBody>
      </p:sp>
    </p:spTree>
    <p:extLst>
      <p:ext uri="{BB962C8B-B14F-4D97-AF65-F5344CB8AC3E}">
        <p14:creationId xmlns:p14="http://schemas.microsoft.com/office/powerpoint/2010/main" val="5355178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a:t>You will be bored of this by the end of the year</a:t>
            </a:r>
          </a:p>
        </p:txBody>
      </p:sp>
      <p:sp>
        <p:nvSpPr>
          <p:cNvPr id="4" name="Slide Number Placeholder 3"/>
          <p:cNvSpPr>
            <a:spLocks noGrp="1"/>
          </p:cNvSpPr>
          <p:nvPr>
            <p:ph type="sldNum" sz="quarter" idx="5"/>
          </p:nvPr>
        </p:nvSpPr>
        <p:spPr/>
        <p:txBody>
          <a:bodyPr/>
          <a:lstStyle/>
          <a:p>
            <a:fld id="{64C3EB84-A9CA-45C6-96FE-A16D62F8834D}" type="slidenum">
              <a:rPr lang="en-GB" smtClean="0"/>
              <a:t>16</a:t>
            </a:fld>
            <a:endParaRPr lang="en-GB"/>
          </a:p>
        </p:txBody>
      </p:sp>
    </p:spTree>
    <p:extLst>
      <p:ext uri="{BB962C8B-B14F-4D97-AF65-F5344CB8AC3E}">
        <p14:creationId xmlns:p14="http://schemas.microsoft.com/office/powerpoint/2010/main" val="8727603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a:t>Be ready to get making costumes!</a:t>
            </a:r>
          </a:p>
        </p:txBody>
      </p:sp>
      <p:sp>
        <p:nvSpPr>
          <p:cNvPr id="4" name="Slide Number Placeholder 3"/>
          <p:cNvSpPr>
            <a:spLocks noGrp="1"/>
          </p:cNvSpPr>
          <p:nvPr>
            <p:ph type="sldNum" sz="quarter" idx="5"/>
          </p:nvPr>
        </p:nvSpPr>
        <p:spPr/>
        <p:txBody>
          <a:bodyPr/>
          <a:lstStyle/>
          <a:p>
            <a:fld id="{64C3EB84-A9CA-45C6-96FE-A16D62F8834D}" type="slidenum">
              <a:rPr lang="en-GB" smtClean="0"/>
              <a:t>19</a:t>
            </a:fld>
            <a:endParaRPr lang="en-GB"/>
          </a:p>
        </p:txBody>
      </p:sp>
    </p:spTree>
    <p:extLst>
      <p:ext uri="{BB962C8B-B14F-4D97-AF65-F5344CB8AC3E}">
        <p14:creationId xmlns:p14="http://schemas.microsoft.com/office/powerpoint/2010/main" val="18824948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a:t>Look forward to the costumes – </a:t>
            </a:r>
            <a:r>
              <a:rPr lang="en-GB" dirty="0" err="1"/>
              <a:t>eskimo</a:t>
            </a:r>
            <a:r>
              <a:rPr lang="en-GB" dirty="0"/>
              <a:t> </a:t>
            </a:r>
          </a:p>
        </p:txBody>
      </p:sp>
      <p:sp>
        <p:nvSpPr>
          <p:cNvPr id="4" name="Slide Number Placeholder 3"/>
          <p:cNvSpPr>
            <a:spLocks noGrp="1"/>
          </p:cNvSpPr>
          <p:nvPr>
            <p:ph type="sldNum" sz="quarter" idx="5"/>
          </p:nvPr>
        </p:nvSpPr>
        <p:spPr/>
        <p:txBody>
          <a:bodyPr/>
          <a:lstStyle/>
          <a:p>
            <a:fld id="{64C3EB84-A9CA-45C6-96FE-A16D62F8834D}" type="slidenum">
              <a:rPr lang="en-GB" smtClean="0"/>
              <a:t>20</a:t>
            </a:fld>
            <a:endParaRPr lang="en-GB"/>
          </a:p>
        </p:txBody>
      </p:sp>
    </p:spTree>
    <p:extLst>
      <p:ext uri="{BB962C8B-B14F-4D97-AF65-F5344CB8AC3E}">
        <p14:creationId xmlns:p14="http://schemas.microsoft.com/office/powerpoint/2010/main" val="37808348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a:t>Wessex Water </a:t>
            </a:r>
          </a:p>
        </p:txBody>
      </p:sp>
      <p:sp>
        <p:nvSpPr>
          <p:cNvPr id="4" name="Slide Number Placeholder 3"/>
          <p:cNvSpPr>
            <a:spLocks noGrp="1"/>
          </p:cNvSpPr>
          <p:nvPr>
            <p:ph type="sldNum" sz="quarter" idx="5"/>
          </p:nvPr>
        </p:nvSpPr>
        <p:spPr/>
        <p:txBody>
          <a:bodyPr/>
          <a:lstStyle/>
          <a:p>
            <a:fld id="{64C3EB84-A9CA-45C6-96FE-A16D62F8834D}" type="slidenum">
              <a:rPr lang="en-GB" smtClean="0"/>
              <a:t>21</a:t>
            </a:fld>
            <a:endParaRPr lang="en-GB"/>
          </a:p>
        </p:txBody>
      </p:sp>
    </p:spTree>
    <p:extLst>
      <p:ext uri="{BB962C8B-B14F-4D97-AF65-F5344CB8AC3E}">
        <p14:creationId xmlns:p14="http://schemas.microsoft.com/office/powerpoint/2010/main" val="34559074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0364" y="-10365"/>
            <a:ext cx="11225051" cy="8415430"/>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383998" y="2943328"/>
            <a:ext cx="7132673" cy="2015196"/>
          </a:xfrm>
        </p:spPr>
        <p:txBody>
          <a:bodyPr anchor="b">
            <a:noAutofit/>
          </a:bodyPr>
          <a:lstStyle>
            <a:lvl1pPr algn="r">
              <a:defRPr sz="661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383998" y="4958521"/>
            <a:ext cx="7132673" cy="1342686"/>
          </a:xfrm>
        </p:spPr>
        <p:txBody>
          <a:bodyPr anchor="t"/>
          <a:lstStyle>
            <a:lvl1pPr marL="0" indent="0" algn="r">
              <a:buNone/>
              <a:defRPr>
                <a:solidFill>
                  <a:schemeClr val="tx1">
                    <a:lumMod val="50000"/>
                    <a:lumOff val="50000"/>
                  </a:schemeClr>
                </a:solidFill>
              </a:defRPr>
            </a:lvl1pPr>
            <a:lvl2pPr marL="559659" indent="0" algn="ctr">
              <a:buNone/>
              <a:defRPr>
                <a:solidFill>
                  <a:schemeClr val="tx1">
                    <a:tint val="75000"/>
                  </a:schemeClr>
                </a:solidFill>
              </a:defRPr>
            </a:lvl2pPr>
            <a:lvl3pPr marL="1119317" indent="0" algn="ctr">
              <a:buNone/>
              <a:defRPr>
                <a:solidFill>
                  <a:schemeClr val="tx1">
                    <a:tint val="75000"/>
                  </a:schemeClr>
                </a:solidFill>
              </a:defRPr>
            </a:lvl3pPr>
            <a:lvl4pPr marL="1678976" indent="0" algn="ctr">
              <a:buNone/>
              <a:defRPr>
                <a:solidFill>
                  <a:schemeClr val="tx1">
                    <a:tint val="75000"/>
                  </a:schemeClr>
                </a:solidFill>
              </a:defRPr>
            </a:lvl4pPr>
            <a:lvl5pPr marL="2238634" indent="0" algn="ctr">
              <a:buNone/>
              <a:defRPr>
                <a:solidFill>
                  <a:schemeClr val="tx1">
                    <a:tint val="75000"/>
                  </a:schemeClr>
                </a:solidFill>
              </a:defRPr>
            </a:lvl5pPr>
            <a:lvl6pPr marL="2798293" indent="0" algn="ctr">
              <a:buNone/>
              <a:defRPr>
                <a:solidFill>
                  <a:schemeClr val="tx1">
                    <a:tint val="75000"/>
                  </a:schemeClr>
                </a:solidFill>
              </a:defRPr>
            </a:lvl6pPr>
            <a:lvl7pPr marL="3357951" indent="0" algn="ctr">
              <a:buNone/>
              <a:defRPr>
                <a:solidFill>
                  <a:schemeClr val="tx1">
                    <a:tint val="75000"/>
                  </a:schemeClr>
                </a:solidFill>
              </a:defRPr>
            </a:lvl7pPr>
            <a:lvl8pPr marL="3917610" indent="0" algn="ctr">
              <a:buNone/>
              <a:defRPr>
                <a:solidFill>
                  <a:schemeClr val="tx1">
                    <a:tint val="75000"/>
                  </a:schemeClr>
                </a:solidFill>
              </a:defRPr>
            </a:lvl8pPr>
            <a:lvl9pPr marL="4477268"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1B0C8D7-F72B-4948-966D-210066DD4D62}"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5BACB7C-F20E-4836-A3E7-B85A3F252F6F}" type="slidenum">
              <a:rPr lang="en-GB" smtClean="0"/>
              <a:t>‹#›</a:t>
            </a:fld>
            <a:endParaRPr lang="en-GB"/>
          </a:p>
        </p:txBody>
      </p:sp>
    </p:spTree>
    <p:extLst>
      <p:ext uri="{BB962C8B-B14F-4D97-AF65-F5344CB8AC3E}">
        <p14:creationId xmlns:p14="http://schemas.microsoft.com/office/powerpoint/2010/main" val="26531969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0C8D7-F72B-4948-966D-210066DD4D62}"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5BACB7C-F20E-4836-A3E7-B85A3F252F6F}" type="slidenum">
              <a:rPr lang="en-GB" smtClean="0"/>
              <a:t>‹#›</a:t>
            </a:fld>
            <a:endParaRPr lang="en-GB"/>
          </a:p>
        </p:txBody>
      </p:sp>
    </p:spTree>
    <p:extLst>
      <p:ext uri="{BB962C8B-B14F-4D97-AF65-F5344CB8AC3E}">
        <p14:creationId xmlns:p14="http://schemas.microsoft.com/office/powerpoint/2010/main" val="34575105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46229" y="3306063"/>
            <a:ext cx="7770441" cy="2235870"/>
          </a:xfrm>
        </p:spPr>
        <p:txBody>
          <a:bodyPr anchor="b"/>
          <a:lstStyle>
            <a:lvl1pPr algn="l">
              <a:defRPr sz="4896" b="0" cap="none"/>
            </a:lvl1pPr>
          </a:lstStyle>
          <a:p>
            <a:r>
              <a:rPr lang="en-US"/>
              <a:t>Click to edit Master title style</a:t>
            </a:r>
            <a:endParaRPr lang="en-US" dirty="0"/>
          </a:p>
        </p:txBody>
      </p:sp>
      <p:sp>
        <p:nvSpPr>
          <p:cNvPr id="3" name="Text Placeholder 2"/>
          <p:cNvSpPr>
            <a:spLocks noGrp="1"/>
          </p:cNvSpPr>
          <p:nvPr>
            <p:ph type="body" idx="1"/>
          </p:nvPr>
        </p:nvSpPr>
        <p:spPr>
          <a:xfrm>
            <a:off x="746229" y="5541932"/>
            <a:ext cx="7770441" cy="1053193"/>
          </a:xfrm>
        </p:spPr>
        <p:txBody>
          <a:bodyPr anchor="t"/>
          <a:lstStyle>
            <a:lvl1pPr marL="0" indent="0" algn="l">
              <a:buNone/>
              <a:defRPr sz="2448">
                <a:solidFill>
                  <a:schemeClr val="tx1">
                    <a:lumMod val="50000"/>
                    <a:lumOff val="50000"/>
                  </a:schemeClr>
                </a:solidFill>
              </a:defRPr>
            </a:lvl1pPr>
            <a:lvl2pPr marL="559659" indent="0">
              <a:buNone/>
              <a:defRPr sz="2203">
                <a:solidFill>
                  <a:schemeClr val="tx1">
                    <a:tint val="75000"/>
                  </a:schemeClr>
                </a:solidFill>
              </a:defRPr>
            </a:lvl2pPr>
            <a:lvl3pPr marL="1119317" indent="0">
              <a:buNone/>
              <a:defRPr sz="1959">
                <a:solidFill>
                  <a:schemeClr val="tx1">
                    <a:tint val="75000"/>
                  </a:schemeClr>
                </a:solidFill>
              </a:defRPr>
            </a:lvl3pPr>
            <a:lvl4pPr marL="1678976" indent="0">
              <a:buNone/>
              <a:defRPr sz="1714">
                <a:solidFill>
                  <a:schemeClr val="tx1">
                    <a:tint val="75000"/>
                  </a:schemeClr>
                </a:solidFill>
              </a:defRPr>
            </a:lvl4pPr>
            <a:lvl5pPr marL="2238634" indent="0">
              <a:buNone/>
              <a:defRPr sz="1714">
                <a:solidFill>
                  <a:schemeClr val="tx1">
                    <a:tint val="75000"/>
                  </a:schemeClr>
                </a:solidFill>
              </a:defRPr>
            </a:lvl5pPr>
            <a:lvl6pPr marL="2798293" indent="0">
              <a:buNone/>
              <a:defRPr sz="1714">
                <a:solidFill>
                  <a:schemeClr val="tx1">
                    <a:tint val="75000"/>
                  </a:schemeClr>
                </a:solidFill>
              </a:defRPr>
            </a:lvl6pPr>
            <a:lvl7pPr marL="3357951" indent="0">
              <a:buNone/>
              <a:defRPr sz="1714">
                <a:solidFill>
                  <a:schemeClr val="tx1">
                    <a:tint val="75000"/>
                  </a:schemeClr>
                </a:solidFill>
              </a:defRPr>
            </a:lvl7pPr>
            <a:lvl8pPr marL="3917610" indent="0">
              <a:buNone/>
              <a:defRPr sz="1714">
                <a:solidFill>
                  <a:schemeClr val="tx1">
                    <a:tint val="75000"/>
                  </a:schemeClr>
                </a:solidFill>
              </a:defRPr>
            </a:lvl8pPr>
            <a:lvl9pPr marL="4477268" indent="0">
              <a:buNone/>
              <a:defRPr sz="171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B0C8D7-F72B-4948-966D-210066DD4D62}"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5BACB7C-F20E-4836-A3E7-B85A3F252F6F}" type="slidenum">
              <a:rPr lang="en-GB" smtClean="0"/>
              <a:t>‹#›</a:t>
            </a:fld>
            <a:endParaRPr lang="en-GB"/>
          </a:p>
        </p:txBody>
      </p:sp>
    </p:spTree>
    <p:extLst>
      <p:ext uri="{BB962C8B-B14F-4D97-AF65-F5344CB8AC3E}">
        <p14:creationId xmlns:p14="http://schemas.microsoft.com/office/powerpoint/2010/main" val="3566632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46231" y="746196"/>
            <a:ext cx="7770440" cy="1616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746232" y="2644721"/>
            <a:ext cx="3780253" cy="4750352"/>
          </a:xfrm>
        </p:spPr>
        <p:txBody>
          <a:bodyPr>
            <a:normAutofit/>
          </a:bodyPr>
          <a:lstStyle>
            <a:lvl1pPr>
              <a:defRPr sz="2203"/>
            </a:lvl1pPr>
            <a:lvl2pPr>
              <a:defRPr sz="1959"/>
            </a:lvl2pPr>
            <a:lvl3pPr>
              <a:defRPr sz="1714"/>
            </a:lvl3pPr>
            <a:lvl4pPr>
              <a:defRPr sz="1469"/>
            </a:lvl4pPr>
            <a:lvl5pPr>
              <a:defRPr sz="1469"/>
            </a:lvl5pPr>
            <a:lvl6pPr>
              <a:defRPr sz="1469"/>
            </a:lvl6pPr>
            <a:lvl7pPr>
              <a:defRPr sz="1469"/>
            </a:lvl7pPr>
            <a:lvl8pPr>
              <a:defRPr sz="1469"/>
            </a:lvl8pPr>
            <a:lvl9pPr>
              <a:defRPr sz="1469"/>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36417" y="2644723"/>
            <a:ext cx="3780254" cy="4750354"/>
          </a:xfrm>
        </p:spPr>
        <p:txBody>
          <a:bodyPr>
            <a:normAutofit/>
          </a:bodyPr>
          <a:lstStyle>
            <a:lvl1pPr>
              <a:defRPr sz="2203"/>
            </a:lvl1pPr>
            <a:lvl2pPr>
              <a:defRPr sz="1959"/>
            </a:lvl2pPr>
            <a:lvl3pPr>
              <a:defRPr sz="1714"/>
            </a:lvl3pPr>
            <a:lvl4pPr>
              <a:defRPr sz="1469"/>
            </a:lvl4pPr>
            <a:lvl5pPr>
              <a:defRPr sz="1469"/>
            </a:lvl5pPr>
            <a:lvl6pPr>
              <a:defRPr sz="1469"/>
            </a:lvl6pPr>
            <a:lvl7pPr>
              <a:defRPr sz="1469"/>
            </a:lvl7pPr>
            <a:lvl8pPr>
              <a:defRPr sz="1469"/>
            </a:lvl8pPr>
            <a:lvl9pPr>
              <a:defRPr sz="1469"/>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1B0C8D7-F72B-4948-966D-210066DD4D62}" type="datetimeFigureOut">
              <a:rPr lang="en-GB" smtClean="0"/>
              <a:t>06/09/2024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5BACB7C-F20E-4836-A3E7-B85A3F252F6F}" type="slidenum">
              <a:rPr lang="en-GB" smtClean="0"/>
              <a:t>‹#›</a:t>
            </a:fld>
            <a:endParaRPr lang="en-GB"/>
          </a:p>
        </p:txBody>
      </p:sp>
    </p:spTree>
    <p:extLst>
      <p:ext uri="{BB962C8B-B14F-4D97-AF65-F5344CB8AC3E}">
        <p14:creationId xmlns:p14="http://schemas.microsoft.com/office/powerpoint/2010/main" val="21636927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46230" y="746196"/>
            <a:ext cx="7770439" cy="1616757"/>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746230" y="2645203"/>
            <a:ext cx="3783390" cy="705387"/>
          </a:xfrm>
        </p:spPr>
        <p:txBody>
          <a:bodyPr anchor="b">
            <a:noAutofit/>
          </a:bodyPr>
          <a:lstStyle>
            <a:lvl1pPr marL="0" indent="0">
              <a:buNone/>
              <a:defRPr sz="2938" b="0"/>
            </a:lvl1pPr>
            <a:lvl2pPr marL="559659" indent="0">
              <a:buNone/>
              <a:defRPr sz="2448" b="1"/>
            </a:lvl2pPr>
            <a:lvl3pPr marL="1119317" indent="0">
              <a:buNone/>
              <a:defRPr sz="2203" b="1"/>
            </a:lvl3pPr>
            <a:lvl4pPr marL="1678976" indent="0">
              <a:buNone/>
              <a:defRPr sz="1959" b="1"/>
            </a:lvl4pPr>
            <a:lvl5pPr marL="2238634" indent="0">
              <a:buNone/>
              <a:defRPr sz="1959" b="1"/>
            </a:lvl5pPr>
            <a:lvl6pPr marL="2798293" indent="0">
              <a:buNone/>
              <a:defRPr sz="1959" b="1"/>
            </a:lvl6pPr>
            <a:lvl7pPr marL="3357951" indent="0">
              <a:buNone/>
              <a:defRPr sz="1959" b="1"/>
            </a:lvl7pPr>
            <a:lvl8pPr marL="3917610" indent="0">
              <a:buNone/>
              <a:defRPr sz="1959" b="1"/>
            </a:lvl8pPr>
            <a:lvl9pPr marL="4477268" indent="0">
              <a:buNone/>
              <a:defRPr sz="1959" b="1"/>
            </a:lvl9pPr>
          </a:lstStyle>
          <a:p>
            <a:pPr lvl="0"/>
            <a:r>
              <a:rPr lang="en-US"/>
              <a:t>Edit Master text styles</a:t>
            </a:r>
          </a:p>
        </p:txBody>
      </p:sp>
      <p:sp>
        <p:nvSpPr>
          <p:cNvPr id="4" name="Content Placeholder 3"/>
          <p:cNvSpPr>
            <a:spLocks noGrp="1"/>
          </p:cNvSpPr>
          <p:nvPr>
            <p:ph sz="half" idx="2"/>
          </p:nvPr>
        </p:nvSpPr>
        <p:spPr>
          <a:xfrm>
            <a:off x="746230" y="3350592"/>
            <a:ext cx="3783390" cy="404448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33278" y="2645203"/>
            <a:ext cx="3783390" cy="705387"/>
          </a:xfrm>
        </p:spPr>
        <p:txBody>
          <a:bodyPr anchor="b">
            <a:noAutofit/>
          </a:bodyPr>
          <a:lstStyle>
            <a:lvl1pPr marL="0" indent="0">
              <a:buNone/>
              <a:defRPr sz="2938" b="0"/>
            </a:lvl1pPr>
            <a:lvl2pPr marL="559659" indent="0">
              <a:buNone/>
              <a:defRPr sz="2448" b="1"/>
            </a:lvl2pPr>
            <a:lvl3pPr marL="1119317" indent="0">
              <a:buNone/>
              <a:defRPr sz="2203" b="1"/>
            </a:lvl3pPr>
            <a:lvl4pPr marL="1678976" indent="0">
              <a:buNone/>
              <a:defRPr sz="1959" b="1"/>
            </a:lvl4pPr>
            <a:lvl5pPr marL="2238634" indent="0">
              <a:buNone/>
              <a:defRPr sz="1959" b="1"/>
            </a:lvl5pPr>
            <a:lvl6pPr marL="2798293" indent="0">
              <a:buNone/>
              <a:defRPr sz="1959" b="1"/>
            </a:lvl6pPr>
            <a:lvl7pPr marL="3357951" indent="0">
              <a:buNone/>
              <a:defRPr sz="1959" b="1"/>
            </a:lvl7pPr>
            <a:lvl8pPr marL="3917610" indent="0">
              <a:buNone/>
              <a:defRPr sz="1959" b="1"/>
            </a:lvl8pPr>
            <a:lvl9pPr marL="4477268" indent="0">
              <a:buNone/>
              <a:defRPr sz="1959" b="1"/>
            </a:lvl9pPr>
          </a:lstStyle>
          <a:p>
            <a:pPr lvl="0"/>
            <a:r>
              <a:rPr lang="en-US"/>
              <a:t>Edit Master text styles</a:t>
            </a:r>
          </a:p>
        </p:txBody>
      </p:sp>
      <p:sp>
        <p:nvSpPr>
          <p:cNvPr id="6" name="Content Placeholder 5"/>
          <p:cNvSpPr>
            <a:spLocks noGrp="1"/>
          </p:cNvSpPr>
          <p:nvPr>
            <p:ph sz="quarter" idx="4"/>
          </p:nvPr>
        </p:nvSpPr>
        <p:spPr>
          <a:xfrm>
            <a:off x="4733278" y="3350592"/>
            <a:ext cx="3783390" cy="404448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1B0C8D7-F72B-4948-966D-210066DD4D62}" type="datetimeFigureOut">
              <a:rPr lang="en-GB" smtClean="0"/>
              <a:t>06/09/2024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5BACB7C-F20E-4836-A3E7-B85A3F252F6F}" type="slidenum">
              <a:rPr lang="en-GB" smtClean="0"/>
              <a:t>‹#›</a:t>
            </a:fld>
            <a:endParaRPr lang="en-GB"/>
          </a:p>
        </p:txBody>
      </p:sp>
    </p:spTree>
    <p:extLst>
      <p:ext uri="{BB962C8B-B14F-4D97-AF65-F5344CB8AC3E}">
        <p14:creationId xmlns:p14="http://schemas.microsoft.com/office/powerpoint/2010/main" val="33466323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746230" y="746196"/>
            <a:ext cx="7770440" cy="1616757"/>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1B0C8D7-F72B-4948-966D-210066DD4D62}" type="datetimeFigureOut">
              <a:rPr lang="en-GB" smtClean="0"/>
              <a:t>06/09/2024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5BACB7C-F20E-4836-A3E7-B85A3F252F6F}" type="slidenum">
              <a:rPr lang="en-GB" smtClean="0"/>
              <a:t>‹#›</a:t>
            </a:fld>
            <a:endParaRPr lang="en-GB"/>
          </a:p>
        </p:txBody>
      </p:sp>
    </p:spTree>
    <p:extLst>
      <p:ext uri="{BB962C8B-B14F-4D97-AF65-F5344CB8AC3E}">
        <p14:creationId xmlns:p14="http://schemas.microsoft.com/office/powerpoint/2010/main" val="15226598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B0C8D7-F72B-4948-966D-210066DD4D62}" type="datetimeFigureOut">
              <a:rPr lang="en-GB" smtClean="0"/>
              <a:t>06/09/2024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5BACB7C-F20E-4836-A3E7-B85A3F252F6F}" type="slidenum">
              <a:rPr lang="en-GB" smtClean="0"/>
              <a:t>‹#›</a:t>
            </a:fld>
            <a:endParaRPr lang="en-GB"/>
          </a:p>
        </p:txBody>
      </p:sp>
    </p:spTree>
    <p:extLst>
      <p:ext uri="{BB962C8B-B14F-4D97-AF65-F5344CB8AC3E}">
        <p14:creationId xmlns:p14="http://schemas.microsoft.com/office/powerpoint/2010/main" val="41159150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46230" y="1834402"/>
            <a:ext cx="3415551" cy="1564937"/>
          </a:xfrm>
        </p:spPr>
        <p:txBody>
          <a:bodyPr anchor="b">
            <a:normAutofit/>
          </a:bodyPr>
          <a:lstStyle>
            <a:lvl1pPr>
              <a:defRPr sz="2448"/>
            </a:lvl1pPr>
          </a:lstStyle>
          <a:p>
            <a:r>
              <a:rPr lang="en-US"/>
              <a:t>Click to edit Master title style</a:t>
            </a:r>
            <a:endParaRPr lang="en-US" dirty="0"/>
          </a:p>
        </p:txBody>
      </p:sp>
      <p:sp>
        <p:nvSpPr>
          <p:cNvPr id="3" name="Content Placeholder 2"/>
          <p:cNvSpPr>
            <a:spLocks noGrp="1"/>
          </p:cNvSpPr>
          <p:nvPr>
            <p:ph idx="1"/>
          </p:nvPr>
        </p:nvSpPr>
        <p:spPr>
          <a:xfrm>
            <a:off x="4371713" y="630307"/>
            <a:ext cx="4144956" cy="676476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46230" y="3399339"/>
            <a:ext cx="3415551" cy="3163557"/>
          </a:xfrm>
        </p:spPr>
        <p:txBody>
          <a:bodyPr>
            <a:normAutofit/>
          </a:bodyPr>
          <a:lstStyle>
            <a:lvl1pPr marL="0" indent="0">
              <a:buNone/>
              <a:defRPr sz="1714"/>
            </a:lvl1pPr>
            <a:lvl2pPr marL="419744" indent="0">
              <a:buNone/>
              <a:defRPr sz="1285"/>
            </a:lvl2pPr>
            <a:lvl3pPr marL="839488" indent="0">
              <a:buNone/>
              <a:defRPr sz="1102"/>
            </a:lvl3pPr>
            <a:lvl4pPr marL="1259232" indent="0">
              <a:buNone/>
              <a:defRPr sz="918"/>
            </a:lvl4pPr>
            <a:lvl5pPr marL="1678976" indent="0">
              <a:buNone/>
              <a:defRPr sz="918"/>
            </a:lvl5pPr>
            <a:lvl6pPr marL="2098719" indent="0">
              <a:buNone/>
              <a:defRPr sz="918"/>
            </a:lvl6pPr>
            <a:lvl7pPr marL="2518463" indent="0">
              <a:buNone/>
              <a:defRPr sz="918"/>
            </a:lvl7pPr>
            <a:lvl8pPr marL="2938207" indent="0">
              <a:buNone/>
              <a:defRPr sz="918"/>
            </a:lvl8pPr>
            <a:lvl9pPr marL="3357951" indent="0">
              <a:buNone/>
              <a:defRPr sz="918"/>
            </a:lvl9pPr>
          </a:lstStyle>
          <a:p>
            <a:pPr lvl="0"/>
            <a:r>
              <a:rPr lang="en-US"/>
              <a:t>Edit Master text styles</a:t>
            </a:r>
          </a:p>
        </p:txBody>
      </p:sp>
      <p:sp>
        <p:nvSpPr>
          <p:cNvPr id="5" name="Date Placeholder 4"/>
          <p:cNvSpPr>
            <a:spLocks noGrp="1"/>
          </p:cNvSpPr>
          <p:nvPr>
            <p:ph type="dt" sz="half" idx="10"/>
          </p:nvPr>
        </p:nvSpPr>
        <p:spPr/>
        <p:txBody>
          <a:bodyPr/>
          <a:lstStyle/>
          <a:p>
            <a:fld id="{41B0C8D7-F72B-4948-966D-210066DD4D62}" type="datetimeFigureOut">
              <a:rPr lang="en-GB" smtClean="0"/>
              <a:t>06/09/2024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5BACB7C-F20E-4836-A3E7-B85A3F252F6F}" type="slidenum">
              <a:rPr lang="en-GB" smtClean="0"/>
              <a:t>‹#›</a:t>
            </a:fld>
            <a:endParaRPr lang="en-GB"/>
          </a:p>
        </p:txBody>
      </p:sp>
    </p:spTree>
    <p:extLst>
      <p:ext uri="{BB962C8B-B14F-4D97-AF65-F5344CB8AC3E}">
        <p14:creationId xmlns:p14="http://schemas.microsoft.com/office/powerpoint/2010/main" val="33505266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46230" y="5876290"/>
            <a:ext cx="7770440" cy="693729"/>
          </a:xfrm>
        </p:spPr>
        <p:txBody>
          <a:bodyPr anchor="b">
            <a:normAutofit/>
          </a:bodyPr>
          <a:lstStyle>
            <a:lvl1pPr algn="l">
              <a:defRPr sz="2938"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6230" y="746195"/>
            <a:ext cx="7770440" cy="4707444"/>
          </a:xfrm>
        </p:spPr>
        <p:txBody>
          <a:bodyPr anchor="t">
            <a:normAutofit/>
          </a:bodyPr>
          <a:lstStyle>
            <a:lvl1pPr marL="0" indent="0" algn="ctr">
              <a:buNone/>
              <a:defRPr sz="1959"/>
            </a:lvl1pPr>
            <a:lvl2pPr marL="559659" indent="0">
              <a:buNone/>
              <a:defRPr sz="1959"/>
            </a:lvl2pPr>
            <a:lvl3pPr marL="1119317" indent="0">
              <a:buNone/>
              <a:defRPr sz="1959"/>
            </a:lvl3pPr>
            <a:lvl4pPr marL="1678976" indent="0">
              <a:buNone/>
              <a:defRPr sz="1959"/>
            </a:lvl4pPr>
            <a:lvl5pPr marL="2238634" indent="0">
              <a:buNone/>
              <a:defRPr sz="1959"/>
            </a:lvl5pPr>
            <a:lvl6pPr marL="2798293" indent="0">
              <a:buNone/>
              <a:defRPr sz="1959"/>
            </a:lvl6pPr>
            <a:lvl7pPr marL="3357951" indent="0">
              <a:buNone/>
              <a:defRPr sz="1959"/>
            </a:lvl7pPr>
            <a:lvl8pPr marL="3917610" indent="0">
              <a:buNone/>
              <a:defRPr sz="1959"/>
            </a:lvl8pPr>
            <a:lvl9pPr marL="4477268" indent="0">
              <a:buNone/>
              <a:defRPr sz="1959"/>
            </a:lvl9pPr>
          </a:lstStyle>
          <a:p>
            <a:r>
              <a:rPr lang="en-US"/>
              <a:t>Click icon to add picture</a:t>
            </a:r>
            <a:endParaRPr lang="en-US" dirty="0"/>
          </a:p>
        </p:txBody>
      </p:sp>
      <p:sp>
        <p:nvSpPr>
          <p:cNvPr id="4" name="Text Placeholder 3"/>
          <p:cNvSpPr>
            <a:spLocks noGrp="1"/>
          </p:cNvSpPr>
          <p:nvPr>
            <p:ph type="body" sz="half" idx="2"/>
          </p:nvPr>
        </p:nvSpPr>
        <p:spPr>
          <a:xfrm>
            <a:off x="746230" y="6570019"/>
            <a:ext cx="7770440" cy="825055"/>
          </a:xfrm>
        </p:spPr>
        <p:txBody>
          <a:bodyPr>
            <a:normAutofit/>
          </a:bodyPr>
          <a:lstStyle>
            <a:lvl1pPr marL="0" indent="0">
              <a:buNone/>
              <a:defRPr sz="1469"/>
            </a:lvl1pPr>
            <a:lvl2pPr marL="559659" indent="0">
              <a:buNone/>
              <a:defRPr sz="1469"/>
            </a:lvl2pPr>
            <a:lvl3pPr marL="1119317" indent="0">
              <a:buNone/>
              <a:defRPr sz="1224"/>
            </a:lvl3pPr>
            <a:lvl4pPr marL="1678976" indent="0">
              <a:buNone/>
              <a:defRPr sz="1102"/>
            </a:lvl4pPr>
            <a:lvl5pPr marL="2238634" indent="0">
              <a:buNone/>
              <a:defRPr sz="1102"/>
            </a:lvl5pPr>
            <a:lvl6pPr marL="2798293" indent="0">
              <a:buNone/>
              <a:defRPr sz="1102"/>
            </a:lvl6pPr>
            <a:lvl7pPr marL="3357951" indent="0">
              <a:buNone/>
              <a:defRPr sz="1102"/>
            </a:lvl7pPr>
            <a:lvl8pPr marL="3917610" indent="0">
              <a:buNone/>
              <a:defRPr sz="1102"/>
            </a:lvl8pPr>
            <a:lvl9pPr marL="4477268"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41B0C8D7-F72B-4948-966D-210066DD4D62}" type="datetimeFigureOut">
              <a:rPr lang="en-GB" smtClean="0"/>
              <a:t>06/09/2024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5BACB7C-F20E-4836-A3E7-B85A3F252F6F}" type="slidenum">
              <a:rPr lang="en-GB" smtClean="0"/>
              <a:t>‹#›</a:t>
            </a:fld>
            <a:endParaRPr lang="en-GB"/>
          </a:p>
        </p:txBody>
      </p:sp>
    </p:spTree>
    <p:extLst>
      <p:ext uri="{BB962C8B-B14F-4D97-AF65-F5344CB8AC3E}">
        <p14:creationId xmlns:p14="http://schemas.microsoft.com/office/powerpoint/2010/main" val="9713651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746231" y="746195"/>
            <a:ext cx="7770440" cy="4166259"/>
          </a:xfrm>
        </p:spPr>
        <p:txBody>
          <a:bodyPr anchor="ctr">
            <a:normAutofit/>
          </a:bodyPr>
          <a:lstStyle>
            <a:lvl1pPr algn="l">
              <a:defRPr sz="5386" b="0" cap="none"/>
            </a:lvl1pPr>
          </a:lstStyle>
          <a:p>
            <a:r>
              <a:rPr lang="en-US"/>
              <a:t>Click to edit Master title style</a:t>
            </a:r>
            <a:endParaRPr lang="en-US" dirty="0"/>
          </a:p>
        </p:txBody>
      </p:sp>
      <p:sp>
        <p:nvSpPr>
          <p:cNvPr id="3" name="Text Placeholder 2"/>
          <p:cNvSpPr>
            <a:spLocks noGrp="1"/>
          </p:cNvSpPr>
          <p:nvPr>
            <p:ph type="body" idx="1"/>
          </p:nvPr>
        </p:nvSpPr>
        <p:spPr>
          <a:xfrm>
            <a:off x="746231" y="5472101"/>
            <a:ext cx="7770440" cy="1922974"/>
          </a:xfrm>
        </p:spPr>
        <p:txBody>
          <a:bodyPr anchor="ctr">
            <a:normAutofit/>
          </a:bodyPr>
          <a:lstStyle>
            <a:lvl1pPr marL="0" indent="0" algn="l">
              <a:buNone/>
              <a:defRPr sz="2203">
                <a:solidFill>
                  <a:schemeClr val="tx1">
                    <a:lumMod val="75000"/>
                    <a:lumOff val="25000"/>
                  </a:schemeClr>
                </a:solidFill>
              </a:defRPr>
            </a:lvl1pPr>
            <a:lvl2pPr marL="559659" indent="0">
              <a:buNone/>
              <a:defRPr sz="2203">
                <a:solidFill>
                  <a:schemeClr val="tx1">
                    <a:tint val="75000"/>
                  </a:schemeClr>
                </a:solidFill>
              </a:defRPr>
            </a:lvl2pPr>
            <a:lvl3pPr marL="1119317" indent="0">
              <a:buNone/>
              <a:defRPr sz="1959">
                <a:solidFill>
                  <a:schemeClr val="tx1">
                    <a:tint val="75000"/>
                  </a:schemeClr>
                </a:solidFill>
              </a:defRPr>
            </a:lvl3pPr>
            <a:lvl4pPr marL="1678976" indent="0">
              <a:buNone/>
              <a:defRPr sz="1714">
                <a:solidFill>
                  <a:schemeClr val="tx1">
                    <a:tint val="75000"/>
                  </a:schemeClr>
                </a:solidFill>
              </a:defRPr>
            </a:lvl4pPr>
            <a:lvl5pPr marL="2238634" indent="0">
              <a:buNone/>
              <a:defRPr sz="1714">
                <a:solidFill>
                  <a:schemeClr val="tx1">
                    <a:tint val="75000"/>
                  </a:schemeClr>
                </a:solidFill>
              </a:defRPr>
            </a:lvl5pPr>
            <a:lvl6pPr marL="2798293" indent="0">
              <a:buNone/>
              <a:defRPr sz="1714">
                <a:solidFill>
                  <a:schemeClr val="tx1">
                    <a:tint val="75000"/>
                  </a:schemeClr>
                </a:solidFill>
              </a:defRPr>
            </a:lvl6pPr>
            <a:lvl7pPr marL="3357951" indent="0">
              <a:buNone/>
              <a:defRPr sz="1714">
                <a:solidFill>
                  <a:schemeClr val="tx1">
                    <a:tint val="75000"/>
                  </a:schemeClr>
                </a:solidFill>
              </a:defRPr>
            </a:lvl7pPr>
            <a:lvl8pPr marL="3917610" indent="0">
              <a:buNone/>
              <a:defRPr sz="1714">
                <a:solidFill>
                  <a:schemeClr val="tx1">
                    <a:tint val="75000"/>
                  </a:schemeClr>
                </a:solidFill>
              </a:defRPr>
            </a:lvl8pPr>
            <a:lvl9pPr marL="4477268" indent="0">
              <a:buNone/>
              <a:defRPr sz="171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B0C8D7-F72B-4948-966D-210066DD4D62}"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5BACB7C-F20E-4836-A3E7-B85A3F252F6F}" type="slidenum">
              <a:rPr lang="en-GB" smtClean="0"/>
              <a:t>‹#›</a:t>
            </a:fld>
            <a:endParaRPr lang="en-GB"/>
          </a:p>
        </p:txBody>
      </p:sp>
    </p:spTree>
    <p:extLst>
      <p:ext uri="{BB962C8B-B14F-4D97-AF65-F5344CB8AC3E}">
        <p14:creationId xmlns:p14="http://schemas.microsoft.com/office/powerpoint/2010/main" val="18585519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48562" y="746196"/>
            <a:ext cx="7433152" cy="3699886"/>
          </a:xfrm>
        </p:spPr>
        <p:txBody>
          <a:bodyPr anchor="ctr">
            <a:normAutofit/>
          </a:bodyPr>
          <a:lstStyle>
            <a:lvl1pPr algn="l">
              <a:defRPr sz="5386"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47860" y="4446082"/>
            <a:ext cx="6634556" cy="466372"/>
          </a:xfrm>
        </p:spPr>
        <p:txBody>
          <a:bodyPr anchor="ctr">
            <a:noAutofit/>
          </a:bodyPr>
          <a:lstStyle>
            <a:lvl1pPr marL="0" indent="0">
              <a:buFontTx/>
              <a:buNone/>
              <a:defRPr sz="1959">
                <a:solidFill>
                  <a:schemeClr val="tx1">
                    <a:lumMod val="50000"/>
                    <a:lumOff val="50000"/>
                  </a:schemeClr>
                </a:solidFill>
              </a:defRPr>
            </a:lvl1pPr>
            <a:lvl2pPr marL="559659" indent="0">
              <a:buFontTx/>
              <a:buNone/>
              <a:defRPr/>
            </a:lvl2pPr>
            <a:lvl3pPr marL="1119317" indent="0">
              <a:buFontTx/>
              <a:buNone/>
              <a:defRPr/>
            </a:lvl3pPr>
            <a:lvl4pPr marL="1678976" indent="0">
              <a:buFontTx/>
              <a:buNone/>
              <a:defRPr/>
            </a:lvl4pPr>
            <a:lvl5pPr marL="2238634" indent="0">
              <a:buFontTx/>
              <a:buNone/>
              <a:defRPr/>
            </a:lvl5pPr>
          </a:lstStyle>
          <a:p>
            <a:pPr lvl="0"/>
            <a:r>
              <a:rPr lang="en-US"/>
              <a:t>Edit Master text styles</a:t>
            </a:r>
          </a:p>
        </p:txBody>
      </p:sp>
      <p:sp>
        <p:nvSpPr>
          <p:cNvPr id="3" name="Text Placeholder 2"/>
          <p:cNvSpPr>
            <a:spLocks noGrp="1"/>
          </p:cNvSpPr>
          <p:nvPr>
            <p:ph type="body" idx="1"/>
          </p:nvPr>
        </p:nvSpPr>
        <p:spPr>
          <a:xfrm>
            <a:off x="746229" y="5472101"/>
            <a:ext cx="7770441" cy="1922974"/>
          </a:xfrm>
        </p:spPr>
        <p:txBody>
          <a:bodyPr anchor="ctr">
            <a:normAutofit/>
          </a:bodyPr>
          <a:lstStyle>
            <a:lvl1pPr marL="0" indent="0" algn="l">
              <a:buNone/>
              <a:defRPr sz="2203">
                <a:solidFill>
                  <a:schemeClr val="tx1">
                    <a:lumMod val="75000"/>
                    <a:lumOff val="25000"/>
                  </a:schemeClr>
                </a:solidFill>
              </a:defRPr>
            </a:lvl1pPr>
            <a:lvl2pPr marL="559659" indent="0">
              <a:buNone/>
              <a:defRPr sz="2203">
                <a:solidFill>
                  <a:schemeClr val="tx1">
                    <a:tint val="75000"/>
                  </a:schemeClr>
                </a:solidFill>
              </a:defRPr>
            </a:lvl2pPr>
            <a:lvl3pPr marL="1119317" indent="0">
              <a:buNone/>
              <a:defRPr sz="1959">
                <a:solidFill>
                  <a:schemeClr val="tx1">
                    <a:tint val="75000"/>
                  </a:schemeClr>
                </a:solidFill>
              </a:defRPr>
            </a:lvl3pPr>
            <a:lvl4pPr marL="1678976" indent="0">
              <a:buNone/>
              <a:defRPr sz="1714">
                <a:solidFill>
                  <a:schemeClr val="tx1">
                    <a:tint val="75000"/>
                  </a:schemeClr>
                </a:solidFill>
              </a:defRPr>
            </a:lvl4pPr>
            <a:lvl5pPr marL="2238634" indent="0">
              <a:buNone/>
              <a:defRPr sz="1714">
                <a:solidFill>
                  <a:schemeClr val="tx1">
                    <a:tint val="75000"/>
                  </a:schemeClr>
                </a:solidFill>
              </a:defRPr>
            </a:lvl5pPr>
            <a:lvl6pPr marL="2798293" indent="0">
              <a:buNone/>
              <a:defRPr sz="1714">
                <a:solidFill>
                  <a:schemeClr val="tx1">
                    <a:tint val="75000"/>
                  </a:schemeClr>
                </a:solidFill>
              </a:defRPr>
            </a:lvl6pPr>
            <a:lvl7pPr marL="3357951" indent="0">
              <a:buNone/>
              <a:defRPr sz="1714">
                <a:solidFill>
                  <a:schemeClr val="tx1">
                    <a:tint val="75000"/>
                  </a:schemeClr>
                </a:solidFill>
              </a:defRPr>
            </a:lvl7pPr>
            <a:lvl8pPr marL="3917610" indent="0">
              <a:buNone/>
              <a:defRPr sz="1714">
                <a:solidFill>
                  <a:schemeClr val="tx1">
                    <a:tint val="75000"/>
                  </a:schemeClr>
                </a:solidFill>
              </a:defRPr>
            </a:lvl8pPr>
            <a:lvl9pPr marL="4477268" indent="0">
              <a:buNone/>
              <a:defRPr sz="171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B0C8D7-F72B-4948-966D-210066DD4D62}"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5BACB7C-F20E-4836-A3E7-B85A3F252F6F}" type="slidenum">
              <a:rPr lang="en-GB" smtClean="0"/>
              <a:t>‹#›</a:t>
            </a:fld>
            <a:endParaRPr lang="en-GB"/>
          </a:p>
        </p:txBody>
      </p:sp>
      <p:sp>
        <p:nvSpPr>
          <p:cNvPr id="24" name="TextBox 23"/>
          <p:cNvSpPr txBox="1"/>
          <p:nvPr/>
        </p:nvSpPr>
        <p:spPr>
          <a:xfrm>
            <a:off x="590903" y="967481"/>
            <a:ext cx="559819" cy="715809"/>
          </a:xfrm>
          <a:prstGeom prst="rect">
            <a:avLst/>
          </a:prstGeom>
        </p:spPr>
        <p:txBody>
          <a:bodyPr vert="horz" lIns="111929" tIns="55965" rIns="111929" bIns="55965" rtlCol="0" anchor="ctr">
            <a:noAutofit/>
          </a:bodyPr>
          <a:lstStyle/>
          <a:p>
            <a:pPr lvl="0"/>
            <a:r>
              <a:rPr lang="en-US" sz="9793"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260075" y="3533358"/>
            <a:ext cx="559819" cy="715809"/>
          </a:xfrm>
          <a:prstGeom prst="rect">
            <a:avLst/>
          </a:prstGeom>
        </p:spPr>
        <p:txBody>
          <a:bodyPr vert="horz" lIns="111929" tIns="55965" rIns="111929" bIns="55965" rtlCol="0" anchor="ctr">
            <a:noAutofit/>
          </a:bodyPr>
          <a:lstStyle/>
          <a:p>
            <a:pPr lvl="0"/>
            <a:r>
              <a:rPr lang="en-US" sz="9793"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9634258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746229" y="2364897"/>
            <a:ext cx="7770441" cy="3177035"/>
          </a:xfrm>
        </p:spPr>
        <p:txBody>
          <a:bodyPr anchor="b">
            <a:normAutofit/>
          </a:bodyPr>
          <a:lstStyle>
            <a:lvl1pPr algn="l">
              <a:defRPr sz="5386" b="0" cap="none"/>
            </a:lvl1pPr>
          </a:lstStyle>
          <a:p>
            <a:r>
              <a:rPr lang="en-US"/>
              <a:t>Click to edit Master title style</a:t>
            </a:r>
            <a:endParaRPr lang="en-US" dirty="0"/>
          </a:p>
        </p:txBody>
      </p:sp>
      <p:sp>
        <p:nvSpPr>
          <p:cNvPr id="3" name="Text Placeholder 2"/>
          <p:cNvSpPr>
            <a:spLocks noGrp="1"/>
          </p:cNvSpPr>
          <p:nvPr>
            <p:ph type="body" idx="1"/>
          </p:nvPr>
        </p:nvSpPr>
        <p:spPr>
          <a:xfrm>
            <a:off x="746229" y="5541932"/>
            <a:ext cx="7770441" cy="1853143"/>
          </a:xfrm>
        </p:spPr>
        <p:txBody>
          <a:bodyPr anchor="t">
            <a:normAutofit/>
          </a:bodyPr>
          <a:lstStyle>
            <a:lvl1pPr marL="0" indent="0" algn="l">
              <a:buNone/>
              <a:defRPr sz="2203">
                <a:solidFill>
                  <a:schemeClr val="tx1">
                    <a:lumMod val="75000"/>
                    <a:lumOff val="25000"/>
                  </a:schemeClr>
                </a:solidFill>
              </a:defRPr>
            </a:lvl1pPr>
            <a:lvl2pPr marL="559659" indent="0">
              <a:buNone/>
              <a:defRPr sz="2203">
                <a:solidFill>
                  <a:schemeClr val="tx1">
                    <a:tint val="75000"/>
                  </a:schemeClr>
                </a:solidFill>
              </a:defRPr>
            </a:lvl2pPr>
            <a:lvl3pPr marL="1119317" indent="0">
              <a:buNone/>
              <a:defRPr sz="1959">
                <a:solidFill>
                  <a:schemeClr val="tx1">
                    <a:tint val="75000"/>
                  </a:schemeClr>
                </a:solidFill>
              </a:defRPr>
            </a:lvl3pPr>
            <a:lvl4pPr marL="1678976" indent="0">
              <a:buNone/>
              <a:defRPr sz="1714">
                <a:solidFill>
                  <a:schemeClr val="tx1">
                    <a:tint val="75000"/>
                  </a:schemeClr>
                </a:solidFill>
              </a:defRPr>
            </a:lvl4pPr>
            <a:lvl5pPr marL="2238634" indent="0">
              <a:buNone/>
              <a:defRPr sz="1714">
                <a:solidFill>
                  <a:schemeClr val="tx1">
                    <a:tint val="75000"/>
                  </a:schemeClr>
                </a:solidFill>
              </a:defRPr>
            </a:lvl5pPr>
            <a:lvl6pPr marL="2798293" indent="0">
              <a:buNone/>
              <a:defRPr sz="1714">
                <a:solidFill>
                  <a:schemeClr val="tx1">
                    <a:tint val="75000"/>
                  </a:schemeClr>
                </a:solidFill>
              </a:defRPr>
            </a:lvl6pPr>
            <a:lvl7pPr marL="3357951" indent="0">
              <a:buNone/>
              <a:defRPr sz="1714">
                <a:solidFill>
                  <a:schemeClr val="tx1">
                    <a:tint val="75000"/>
                  </a:schemeClr>
                </a:solidFill>
              </a:defRPr>
            </a:lvl7pPr>
            <a:lvl8pPr marL="3917610" indent="0">
              <a:buNone/>
              <a:defRPr sz="1714">
                <a:solidFill>
                  <a:schemeClr val="tx1">
                    <a:tint val="75000"/>
                  </a:schemeClr>
                </a:solidFill>
              </a:defRPr>
            </a:lvl8pPr>
            <a:lvl9pPr marL="4477268" indent="0">
              <a:buNone/>
              <a:defRPr sz="171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B0C8D7-F72B-4948-966D-210066DD4D62}"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5BACB7C-F20E-4836-A3E7-B85A3F252F6F}" type="slidenum">
              <a:rPr lang="en-GB" smtClean="0"/>
              <a:t>‹#›</a:t>
            </a:fld>
            <a:endParaRPr lang="en-GB"/>
          </a:p>
        </p:txBody>
      </p:sp>
    </p:spTree>
    <p:extLst>
      <p:ext uri="{BB962C8B-B14F-4D97-AF65-F5344CB8AC3E}">
        <p14:creationId xmlns:p14="http://schemas.microsoft.com/office/powerpoint/2010/main" val="25785013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48562" y="746196"/>
            <a:ext cx="7433152" cy="3699886"/>
          </a:xfrm>
        </p:spPr>
        <p:txBody>
          <a:bodyPr anchor="ctr">
            <a:normAutofit/>
          </a:bodyPr>
          <a:lstStyle>
            <a:lvl1pPr algn="l">
              <a:defRPr sz="5386"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746227" y="4912454"/>
            <a:ext cx="7770442" cy="629478"/>
          </a:xfrm>
        </p:spPr>
        <p:txBody>
          <a:bodyPr anchor="b">
            <a:noAutofit/>
          </a:bodyPr>
          <a:lstStyle>
            <a:lvl1pPr marL="0" indent="0">
              <a:buFontTx/>
              <a:buNone/>
              <a:defRPr sz="2938">
                <a:solidFill>
                  <a:schemeClr val="tx1">
                    <a:lumMod val="75000"/>
                    <a:lumOff val="25000"/>
                  </a:schemeClr>
                </a:solidFill>
              </a:defRPr>
            </a:lvl1pPr>
            <a:lvl2pPr marL="559659" indent="0">
              <a:buFontTx/>
              <a:buNone/>
              <a:defRPr/>
            </a:lvl2pPr>
            <a:lvl3pPr marL="1119317" indent="0">
              <a:buFontTx/>
              <a:buNone/>
              <a:defRPr/>
            </a:lvl3pPr>
            <a:lvl4pPr marL="1678976" indent="0">
              <a:buFontTx/>
              <a:buNone/>
              <a:defRPr/>
            </a:lvl4pPr>
            <a:lvl5pPr marL="2238634" indent="0">
              <a:buFontTx/>
              <a:buNone/>
              <a:defRPr/>
            </a:lvl5pPr>
          </a:lstStyle>
          <a:p>
            <a:pPr lvl="0"/>
            <a:r>
              <a:rPr lang="en-US"/>
              <a:t>Edit Master text styles</a:t>
            </a:r>
          </a:p>
        </p:txBody>
      </p:sp>
      <p:sp>
        <p:nvSpPr>
          <p:cNvPr id="3" name="Text Placeholder 2"/>
          <p:cNvSpPr>
            <a:spLocks noGrp="1"/>
          </p:cNvSpPr>
          <p:nvPr>
            <p:ph type="body" idx="1"/>
          </p:nvPr>
        </p:nvSpPr>
        <p:spPr>
          <a:xfrm>
            <a:off x="746229" y="5541932"/>
            <a:ext cx="7770441" cy="1853143"/>
          </a:xfrm>
        </p:spPr>
        <p:txBody>
          <a:bodyPr anchor="t">
            <a:normAutofit/>
          </a:bodyPr>
          <a:lstStyle>
            <a:lvl1pPr marL="0" indent="0" algn="l">
              <a:buNone/>
              <a:defRPr sz="2203">
                <a:solidFill>
                  <a:schemeClr val="tx1">
                    <a:lumMod val="50000"/>
                    <a:lumOff val="50000"/>
                  </a:schemeClr>
                </a:solidFill>
              </a:defRPr>
            </a:lvl1pPr>
            <a:lvl2pPr marL="559659" indent="0">
              <a:buNone/>
              <a:defRPr sz="2203">
                <a:solidFill>
                  <a:schemeClr val="tx1">
                    <a:tint val="75000"/>
                  </a:schemeClr>
                </a:solidFill>
              </a:defRPr>
            </a:lvl2pPr>
            <a:lvl3pPr marL="1119317" indent="0">
              <a:buNone/>
              <a:defRPr sz="1959">
                <a:solidFill>
                  <a:schemeClr val="tx1">
                    <a:tint val="75000"/>
                  </a:schemeClr>
                </a:solidFill>
              </a:defRPr>
            </a:lvl3pPr>
            <a:lvl4pPr marL="1678976" indent="0">
              <a:buNone/>
              <a:defRPr sz="1714">
                <a:solidFill>
                  <a:schemeClr val="tx1">
                    <a:tint val="75000"/>
                  </a:schemeClr>
                </a:solidFill>
              </a:defRPr>
            </a:lvl4pPr>
            <a:lvl5pPr marL="2238634" indent="0">
              <a:buNone/>
              <a:defRPr sz="1714">
                <a:solidFill>
                  <a:schemeClr val="tx1">
                    <a:tint val="75000"/>
                  </a:schemeClr>
                </a:solidFill>
              </a:defRPr>
            </a:lvl5pPr>
            <a:lvl6pPr marL="2798293" indent="0">
              <a:buNone/>
              <a:defRPr sz="1714">
                <a:solidFill>
                  <a:schemeClr val="tx1">
                    <a:tint val="75000"/>
                  </a:schemeClr>
                </a:solidFill>
              </a:defRPr>
            </a:lvl6pPr>
            <a:lvl7pPr marL="3357951" indent="0">
              <a:buNone/>
              <a:defRPr sz="1714">
                <a:solidFill>
                  <a:schemeClr val="tx1">
                    <a:tint val="75000"/>
                  </a:schemeClr>
                </a:solidFill>
              </a:defRPr>
            </a:lvl7pPr>
            <a:lvl8pPr marL="3917610" indent="0">
              <a:buNone/>
              <a:defRPr sz="1714">
                <a:solidFill>
                  <a:schemeClr val="tx1">
                    <a:tint val="75000"/>
                  </a:schemeClr>
                </a:solidFill>
              </a:defRPr>
            </a:lvl8pPr>
            <a:lvl9pPr marL="4477268" indent="0">
              <a:buNone/>
              <a:defRPr sz="171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B0C8D7-F72B-4948-966D-210066DD4D62}"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5BACB7C-F20E-4836-A3E7-B85A3F252F6F}" type="slidenum">
              <a:rPr lang="en-GB" smtClean="0"/>
              <a:t>‹#›</a:t>
            </a:fld>
            <a:endParaRPr lang="en-GB"/>
          </a:p>
        </p:txBody>
      </p:sp>
      <p:sp>
        <p:nvSpPr>
          <p:cNvPr id="24" name="TextBox 23"/>
          <p:cNvSpPr txBox="1"/>
          <p:nvPr/>
        </p:nvSpPr>
        <p:spPr>
          <a:xfrm>
            <a:off x="590903" y="967481"/>
            <a:ext cx="559819" cy="715809"/>
          </a:xfrm>
          <a:prstGeom prst="rect">
            <a:avLst/>
          </a:prstGeom>
        </p:spPr>
        <p:txBody>
          <a:bodyPr vert="horz" lIns="111929" tIns="55965" rIns="111929" bIns="55965" rtlCol="0" anchor="ctr">
            <a:noAutofit/>
          </a:bodyPr>
          <a:lstStyle/>
          <a:p>
            <a:pPr lvl="0"/>
            <a:r>
              <a:rPr lang="en-US" sz="9793"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260075" y="3533358"/>
            <a:ext cx="559819" cy="715809"/>
          </a:xfrm>
          <a:prstGeom prst="rect">
            <a:avLst/>
          </a:prstGeom>
        </p:spPr>
        <p:txBody>
          <a:bodyPr vert="horz" lIns="111929" tIns="55965" rIns="111929" bIns="55965" rtlCol="0" anchor="ctr">
            <a:noAutofit/>
          </a:bodyPr>
          <a:lstStyle/>
          <a:p>
            <a:pPr lvl="0"/>
            <a:r>
              <a:rPr lang="en-US" sz="9793"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091051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753880" y="746196"/>
            <a:ext cx="7762790" cy="3699886"/>
          </a:xfrm>
        </p:spPr>
        <p:txBody>
          <a:bodyPr anchor="ctr">
            <a:normAutofit/>
          </a:bodyPr>
          <a:lstStyle>
            <a:lvl1pPr algn="l">
              <a:defRPr sz="5386"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746227" y="4912454"/>
            <a:ext cx="7770442" cy="629478"/>
          </a:xfrm>
        </p:spPr>
        <p:txBody>
          <a:bodyPr anchor="b">
            <a:noAutofit/>
          </a:bodyPr>
          <a:lstStyle>
            <a:lvl1pPr marL="0" indent="0">
              <a:buFontTx/>
              <a:buNone/>
              <a:defRPr sz="2938">
                <a:solidFill>
                  <a:schemeClr val="accent1"/>
                </a:solidFill>
              </a:defRPr>
            </a:lvl1pPr>
            <a:lvl2pPr marL="559659" indent="0">
              <a:buFontTx/>
              <a:buNone/>
              <a:defRPr/>
            </a:lvl2pPr>
            <a:lvl3pPr marL="1119317" indent="0">
              <a:buFontTx/>
              <a:buNone/>
              <a:defRPr/>
            </a:lvl3pPr>
            <a:lvl4pPr marL="1678976" indent="0">
              <a:buFontTx/>
              <a:buNone/>
              <a:defRPr/>
            </a:lvl4pPr>
            <a:lvl5pPr marL="2238634" indent="0">
              <a:buFontTx/>
              <a:buNone/>
              <a:defRPr/>
            </a:lvl5pPr>
          </a:lstStyle>
          <a:p>
            <a:pPr lvl="0"/>
            <a:r>
              <a:rPr lang="en-US"/>
              <a:t>Edit Master text styles</a:t>
            </a:r>
          </a:p>
        </p:txBody>
      </p:sp>
      <p:sp>
        <p:nvSpPr>
          <p:cNvPr id="3" name="Text Placeholder 2"/>
          <p:cNvSpPr>
            <a:spLocks noGrp="1"/>
          </p:cNvSpPr>
          <p:nvPr>
            <p:ph type="body" idx="1"/>
          </p:nvPr>
        </p:nvSpPr>
        <p:spPr>
          <a:xfrm>
            <a:off x="746229" y="5541932"/>
            <a:ext cx="7770441" cy="1853143"/>
          </a:xfrm>
        </p:spPr>
        <p:txBody>
          <a:bodyPr anchor="t">
            <a:normAutofit/>
          </a:bodyPr>
          <a:lstStyle>
            <a:lvl1pPr marL="0" indent="0" algn="l">
              <a:buNone/>
              <a:defRPr sz="2203">
                <a:solidFill>
                  <a:schemeClr val="tx1">
                    <a:lumMod val="50000"/>
                    <a:lumOff val="50000"/>
                  </a:schemeClr>
                </a:solidFill>
              </a:defRPr>
            </a:lvl1pPr>
            <a:lvl2pPr marL="559659" indent="0">
              <a:buNone/>
              <a:defRPr sz="2203">
                <a:solidFill>
                  <a:schemeClr val="tx1">
                    <a:tint val="75000"/>
                  </a:schemeClr>
                </a:solidFill>
              </a:defRPr>
            </a:lvl2pPr>
            <a:lvl3pPr marL="1119317" indent="0">
              <a:buNone/>
              <a:defRPr sz="1959">
                <a:solidFill>
                  <a:schemeClr val="tx1">
                    <a:tint val="75000"/>
                  </a:schemeClr>
                </a:solidFill>
              </a:defRPr>
            </a:lvl3pPr>
            <a:lvl4pPr marL="1678976" indent="0">
              <a:buNone/>
              <a:defRPr sz="1714">
                <a:solidFill>
                  <a:schemeClr val="tx1">
                    <a:tint val="75000"/>
                  </a:schemeClr>
                </a:solidFill>
              </a:defRPr>
            </a:lvl4pPr>
            <a:lvl5pPr marL="2238634" indent="0">
              <a:buNone/>
              <a:defRPr sz="1714">
                <a:solidFill>
                  <a:schemeClr val="tx1">
                    <a:tint val="75000"/>
                  </a:schemeClr>
                </a:solidFill>
              </a:defRPr>
            </a:lvl5pPr>
            <a:lvl6pPr marL="2798293" indent="0">
              <a:buNone/>
              <a:defRPr sz="1714">
                <a:solidFill>
                  <a:schemeClr val="tx1">
                    <a:tint val="75000"/>
                  </a:schemeClr>
                </a:solidFill>
              </a:defRPr>
            </a:lvl6pPr>
            <a:lvl7pPr marL="3357951" indent="0">
              <a:buNone/>
              <a:defRPr sz="1714">
                <a:solidFill>
                  <a:schemeClr val="tx1">
                    <a:tint val="75000"/>
                  </a:schemeClr>
                </a:solidFill>
              </a:defRPr>
            </a:lvl7pPr>
            <a:lvl8pPr marL="3917610" indent="0">
              <a:buNone/>
              <a:defRPr sz="1714">
                <a:solidFill>
                  <a:schemeClr val="tx1">
                    <a:tint val="75000"/>
                  </a:schemeClr>
                </a:solidFill>
              </a:defRPr>
            </a:lvl8pPr>
            <a:lvl9pPr marL="4477268" indent="0">
              <a:buNone/>
              <a:defRPr sz="171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B0C8D7-F72B-4948-966D-210066DD4D62}"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5BACB7C-F20E-4836-A3E7-B85A3F252F6F}" type="slidenum">
              <a:rPr lang="en-GB" smtClean="0"/>
              <a:t>‹#›</a:t>
            </a:fld>
            <a:endParaRPr lang="en-GB"/>
          </a:p>
        </p:txBody>
      </p:sp>
    </p:spTree>
    <p:extLst>
      <p:ext uri="{BB962C8B-B14F-4D97-AF65-F5344CB8AC3E}">
        <p14:creationId xmlns:p14="http://schemas.microsoft.com/office/powerpoint/2010/main" val="20576316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0C8D7-F72B-4948-966D-210066DD4D62}"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5BACB7C-F20E-4836-A3E7-B85A3F252F6F}" type="slidenum">
              <a:rPr lang="en-GB" smtClean="0"/>
              <a:t>‹#›</a:t>
            </a:fld>
            <a:endParaRPr lang="en-GB"/>
          </a:p>
        </p:txBody>
      </p:sp>
    </p:spTree>
    <p:extLst>
      <p:ext uri="{BB962C8B-B14F-4D97-AF65-F5344CB8AC3E}">
        <p14:creationId xmlns:p14="http://schemas.microsoft.com/office/powerpoint/2010/main" val="2103971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17019" y="746196"/>
            <a:ext cx="1198195" cy="6428165"/>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746229" y="746196"/>
            <a:ext cx="6359398" cy="642816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0C8D7-F72B-4948-966D-210066DD4D62}"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5BACB7C-F20E-4836-A3E7-B85A3F252F6F}" type="slidenum">
              <a:rPr lang="en-GB" smtClean="0"/>
              <a:t>‹#›</a:t>
            </a:fld>
            <a:endParaRPr lang="en-GB"/>
          </a:p>
        </p:txBody>
      </p:sp>
    </p:spTree>
    <p:extLst>
      <p:ext uri="{BB962C8B-B14F-4D97-AF65-F5344CB8AC3E}">
        <p14:creationId xmlns:p14="http://schemas.microsoft.com/office/powerpoint/2010/main" val="6598361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32789" y="932744"/>
            <a:ext cx="9701001" cy="1399117"/>
          </a:xfrm>
        </p:spPr>
        <p:txBody>
          <a:bodyPr/>
          <a:lstStyle/>
          <a:p>
            <a:r>
              <a:rPr lang="en-US"/>
              <a:t>Click to edit Master title style</a:t>
            </a:r>
            <a:endParaRPr lang="en-GB"/>
          </a:p>
        </p:txBody>
      </p:sp>
      <p:sp>
        <p:nvSpPr>
          <p:cNvPr id="3" name="Text Placeholder 2"/>
          <p:cNvSpPr>
            <a:spLocks noGrp="1"/>
          </p:cNvSpPr>
          <p:nvPr>
            <p:ph type="body" sz="half" idx="1"/>
          </p:nvPr>
        </p:nvSpPr>
        <p:spPr>
          <a:xfrm>
            <a:off x="1026068" y="2891509"/>
            <a:ext cx="4615361" cy="45587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827986" y="2891509"/>
            <a:ext cx="4615360" cy="45587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47894F85-8E6C-49FD-A1CF-7F9FCC737B1A}"/>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D21F7ED1-2608-4A59-A8AF-1DF8F7ED843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12CB0A8B-2E13-4EB4-8487-413EA1181FC0}"/>
              </a:ext>
            </a:extLst>
          </p:cNvPr>
          <p:cNvSpPr>
            <a:spLocks noGrp="1"/>
          </p:cNvSpPr>
          <p:nvPr>
            <p:ph type="sldNum" sz="quarter" idx="12"/>
          </p:nvPr>
        </p:nvSpPr>
        <p:spPr/>
        <p:txBody>
          <a:bodyPr/>
          <a:lstStyle>
            <a:lvl1pPr>
              <a:defRPr/>
            </a:lvl1pPr>
          </a:lstStyle>
          <a:p>
            <a:pPr>
              <a:defRPr/>
            </a:pPr>
            <a:fld id="{5C43FA60-A3EC-4050-9E91-82A4910252C3}" type="slidenum">
              <a:rPr lang="en-US" altLang="en-US"/>
              <a:pPr>
                <a:defRPr/>
              </a:pPr>
              <a:t>‹#›</a:t>
            </a:fld>
            <a:endParaRPr lang="en-US" altLang="en-US"/>
          </a:p>
        </p:txBody>
      </p:sp>
    </p:spTree>
    <p:extLst>
      <p:ext uri="{BB962C8B-B14F-4D97-AF65-F5344CB8AC3E}">
        <p14:creationId xmlns:p14="http://schemas.microsoft.com/office/powerpoint/2010/main" val="2279079946"/>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10364" y="-10365"/>
            <a:ext cx="11225052" cy="8415430"/>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746230" y="746196"/>
            <a:ext cx="7770439" cy="1616757"/>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746230" y="2644723"/>
            <a:ext cx="7770440" cy="475035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616749" y="7395076"/>
            <a:ext cx="837468" cy="446940"/>
          </a:xfrm>
          <a:prstGeom prst="rect">
            <a:avLst/>
          </a:prstGeom>
        </p:spPr>
        <p:txBody>
          <a:bodyPr vert="horz" lIns="91440" tIns="45720" rIns="91440" bIns="45720" rtlCol="0" anchor="ctr"/>
          <a:lstStyle>
            <a:lvl1pPr algn="r">
              <a:defRPr sz="1102">
                <a:solidFill>
                  <a:schemeClr val="tx1">
                    <a:tint val="75000"/>
                  </a:schemeClr>
                </a:solidFill>
              </a:defRPr>
            </a:lvl1pPr>
          </a:lstStyle>
          <a:p>
            <a:fld id="{41B0C8D7-F72B-4948-966D-210066DD4D62}" type="datetimeFigureOut">
              <a:rPr lang="en-GB" smtClean="0"/>
              <a:t>06/09/2024</a:t>
            </a:fld>
            <a:endParaRPr lang="en-GB"/>
          </a:p>
        </p:txBody>
      </p:sp>
      <p:sp>
        <p:nvSpPr>
          <p:cNvPr id="5" name="Footer Placeholder 4"/>
          <p:cNvSpPr>
            <a:spLocks noGrp="1"/>
          </p:cNvSpPr>
          <p:nvPr>
            <p:ph type="ftr" sz="quarter" idx="3"/>
          </p:nvPr>
        </p:nvSpPr>
        <p:spPr>
          <a:xfrm>
            <a:off x="746230" y="7395076"/>
            <a:ext cx="5659129" cy="446940"/>
          </a:xfrm>
          <a:prstGeom prst="rect">
            <a:avLst/>
          </a:prstGeom>
        </p:spPr>
        <p:txBody>
          <a:bodyPr vert="horz" lIns="91440" tIns="45720" rIns="91440" bIns="45720" rtlCol="0" anchor="ctr"/>
          <a:lstStyle>
            <a:lvl1pPr algn="l">
              <a:defRPr sz="1102">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889134" y="7395076"/>
            <a:ext cx="627537" cy="446940"/>
          </a:xfrm>
          <a:prstGeom prst="rect">
            <a:avLst/>
          </a:prstGeom>
        </p:spPr>
        <p:txBody>
          <a:bodyPr vert="horz" lIns="91440" tIns="45720" rIns="91440" bIns="45720" rtlCol="0" anchor="ctr"/>
          <a:lstStyle>
            <a:lvl1pPr algn="r">
              <a:defRPr sz="1102">
                <a:solidFill>
                  <a:schemeClr val="accent1"/>
                </a:solidFill>
              </a:defRPr>
            </a:lvl1pPr>
          </a:lstStyle>
          <a:p>
            <a:fld id="{A5BACB7C-F20E-4836-A3E7-B85A3F252F6F}" type="slidenum">
              <a:rPr lang="en-GB" smtClean="0"/>
              <a:t>‹#›</a:t>
            </a:fld>
            <a:endParaRPr lang="en-GB"/>
          </a:p>
        </p:txBody>
      </p:sp>
    </p:spTree>
    <p:extLst>
      <p:ext uri="{BB962C8B-B14F-4D97-AF65-F5344CB8AC3E}">
        <p14:creationId xmlns:p14="http://schemas.microsoft.com/office/powerpoint/2010/main" val="1682870750"/>
      </p:ext>
    </p:extLst>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 id="2147483777" r:id="rId12"/>
    <p:sldLayoutId id="2147483778" r:id="rId13"/>
    <p:sldLayoutId id="2147483779" r:id="rId14"/>
    <p:sldLayoutId id="2147483780" r:id="rId15"/>
    <p:sldLayoutId id="2147483781" r:id="rId16"/>
    <p:sldLayoutId id="2147483782" r:id="rId17"/>
  </p:sldLayoutIdLst>
  <p:txStyles>
    <p:titleStyle>
      <a:lvl1pPr algn="l" defTabSz="559659" rtl="0" eaLnBrk="1" latinLnBrk="0" hangingPunct="1">
        <a:spcBef>
          <a:spcPct val="0"/>
        </a:spcBef>
        <a:buNone/>
        <a:defRPr sz="4407"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419744" indent="-419744" algn="l" defTabSz="559659" rtl="0" eaLnBrk="1" latinLnBrk="0" hangingPunct="1">
        <a:spcBef>
          <a:spcPts val="1224"/>
        </a:spcBef>
        <a:spcAft>
          <a:spcPts val="0"/>
        </a:spcAft>
        <a:buClr>
          <a:schemeClr val="accent1"/>
        </a:buClr>
        <a:buSzPct val="80000"/>
        <a:buFont typeface="Wingdings 3" charset="2"/>
        <a:buChar char=""/>
        <a:defRPr sz="2203" kern="1200">
          <a:solidFill>
            <a:schemeClr val="tx1">
              <a:lumMod val="75000"/>
              <a:lumOff val="25000"/>
            </a:schemeClr>
          </a:solidFill>
          <a:latin typeface="+mn-lt"/>
          <a:ea typeface="+mn-ea"/>
          <a:cs typeface="+mn-cs"/>
        </a:defRPr>
      </a:lvl1pPr>
      <a:lvl2pPr marL="909445" indent="-349787" algn="l" defTabSz="559659" rtl="0" eaLnBrk="1" latinLnBrk="0" hangingPunct="1">
        <a:spcBef>
          <a:spcPts val="1224"/>
        </a:spcBef>
        <a:spcAft>
          <a:spcPts val="0"/>
        </a:spcAft>
        <a:buClr>
          <a:schemeClr val="accent1"/>
        </a:buClr>
        <a:buSzPct val="80000"/>
        <a:buFont typeface="Wingdings 3" charset="2"/>
        <a:buChar char=""/>
        <a:defRPr sz="1959" kern="1200">
          <a:solidFill>
            <a:schemeClr val="tx1">
              <a:lumMod val="75000"/>
              <a:lumOff val="25000"/>
            </a:schemeClr>
          </a:solidFill>
          <a:latin typeface="+mn-lt"/>
          <a:ea typeface="+mn-ea"/>
          <a:cs typeface="+mn-cs"/>
        </a:defRPr>
      </a:lvl2pPr>
      <a:lvl3pPr marL="1399146" indent="-279829" algn="l" defTabSz="559659" rtl="0" eaLnBrk="1" latinLnBrk="0" hangingPunct="1">
        <a:spcBef>
          <a:spcPts val="1224"/>
        </a:spcBef>
        <a:spcAft>
          <a:spcPts val="0"/>
        </a:spcAft>
        <a:buClr>
          <a:schemeClr val="accent1"/>
        </a:buClr>
        <a:buSzPct val="80000"/>
        <a:buFont typeface="Wingdings 3" charset="2"/>
        <a:buChar char=""/>
        <a:defRPr sz="1714" kern="1200">
          <a:solidFill>
            <a:schemeClr val="tx1">
              <a:lumMod val="75000"/>
              <a:lumOff val="25000"/>
            </a:schemeClr>
          </a:solidFill>
          <a:latin typeface="+mn-lt"/>
          <a:ea typeface="+mn-ea"/>
          <a:cs typeface="+mn-cs"/>
        </a:defRPr>
      </a:lvl3pPr>
      <a:lvl4pPr marL="1958805" indent="-279829" algn="l" defTabSz="559659" rtl="0" eaLnBrk="1" latinLnBrk="0" hangingPunct="1">
        <a:spcBef>
          <a:spcPts val="1224"/>
        </a:spcBef>
        <a:spcAft>
          <a:spcPts val="0"/>
        </a:spcAft>
        <a:buClr>
          <a:schemeClr val="accent1"/>
        </a:buClr>
        <a:buSzPct val="80000"/>
        <a:buFont typeface="Wingdings 3" charset="2"/>
        <a:buChar char=""/>
        <a:defRPr sz="1469" kern="1200">
          <a:solidFill>
            <a:schemeClr val="tx1">
              <a:lumMod val="75000"/>
              <a:lumOff val="25000"/>
            </a:schemeClr>
          </a:solidFill>
          <a:latin typeface="+mn-lt"/>
          <a:ea typeface="+mn-ea"/>
          <a:cs typeface="+mn-cs"/>
        </a:defRPr>
      </a:lvl4pPr>
      <a:lvl5pPr marL="2518463" indent="-279829" algn="l" defTabSz="559659" rtl="0" eaLnBrk="1" latinLnBrk="0" hangingPunct="1">
        <a:spcBef>
          <a:spcPts val="1224"/>
        </a:spcBef>
        <a:spcAft>
          <a:spcPts val="0"/>
        </a:spcAft>
        <a:buClr>
          <a:schemeClr val="accent1"/>
        </a:buClr>
        <a:buSzPct val="80000"/>
        <a:buFont typeface="Wingdings 3" charset="2"/>
        <a:buChar char=""/>
        <a:defRPr sz="1469" kern="1200">
          <a:solidFill>
            <a:schemeClr val="tx1">
              <a:lumMod val="75000"/>
              <a:lumOff val="25000"/>
            </a:schemeClr>
          </a:solidFill>
          <a:latin typeface="+mn-lt"/>
          <a:ea typeface="+mn-ea"/>
          <a:cs typeface="+mn-cs"/>
        </a:defRPr>
      </a:lvl5pPr>
      <a:lvl6pPr marL="3078122" indent="-279829" algn="l" defTabSz="559659" rtl="0" eaLnBrk="1" latinLnBrk="0" hangingPunct="1">
        <a:spcBef>
          <a:spcPts val="1224"/>
        </a:spcBef>
        <a:spcAft>
          <a:spcPts val="0"/>
        </a:spcAft>
        <a:buClr>
          <a:schemeClr val="accent1"/>
        </a:buClr>
        <a:buSzPct val="80000"/>
        <a:buFont typeface="Wingdings 3" charset="2"/>
        <a:buChar char=""/>
        <a:defRPr sz="1469" kern="1200">
          <a:solidFill>
            <a:schemeClr val="tx1">
              <a:lumMod val="75000"/>
              <a:lumOff val="25000"/>
            </a:schemeClr>
          </a:solidFill>
          <a:latin typeface="+mn-lt"/>
          <a:ea typeface="+mn-ea"/>
          <a:cs typeface="+mn-cs"/>
        </a:defRPr>
      </a:lvl6pPr>
      <a:lvl7pPr marL="3637780" indent="-279829" algn="l" defTabSz="559659" rtl="0" eaLnBrk="1" latinLnBrk="0" hangingPunct="1">
        <a:spcBef>
          <a:spcPts val="1224"/>
        </a:spcBef>
        <a:spcAft>
          <a:spcPts val="0"/>
        </a:spcAft>
        <a:buClr>
          <a:schemeClr val="accent1"/>
        </a:buClr>
        <a:buSzPct val="80000"/>
        <a:buFont typeface="Wingdings 3" charset="2"/>
        <a:buChar char=""/>
        <a:defRPr sz="1469" kern="1200">
          <a:solidFill>
            <a:schemeClr val="tx1">
              <a:lumMod val="75000"/>
              <a:lumOff val="25000"/>
            </a:schemeClr>
          </a:solidFill>
          <a:latin typeface="+mn-lt"/>
          <a:ea typeface="+mn-ea"/>
          <a:cs typeface="+mn-cs"/>
        </a:defRPr>
      </a:lvl7pPr>
      <a:lvl8pPr marL="4197439" indent="-279829" algn="l" defTabSz="559659" rtl="0" eaLnBrk="1" latinLnBrk="0" hangingPunct="1">
        <a:spcBef>
          <a:spcPts val="1224"/>
        </a:spcBef>
        <a:spcAft>
          <a:spcPts val="0"/>
        </a:spcAft>
        <a:buClr>
          <a:schemeClr val="accent1"/>
        </a:buClr>
        <a:buSzPct val="80000"/>
        <a:buFont typeface="Wingdings 3" charset="2"/>
        <a:buChar char=""/>
        <a:defRPr sz="1469" kern="1200">
          <a:solidFill>
            <a:schemeClr val="tx1">
              <a:lumMod val="75000"/>
              <a:lumOff val="25000"/>
            </a:schemeClr>
          </a:solidFill>
          <a:latin typeface="+mn-lt"/>
          <a:ea typeface="+mn-ea"/>
          <a:cs typeface="+mn-cs"/>
        </a:defRPr>
      </a:lvl8pPr>
      <a:lvl9pPr marL="4757097" indent="-279829" algn="l" defTabSz="559659" rtl="0" eaLnBrk="1" latinLnBrk="0" hangingPunct="1">
        <a:spcBef>
          <a:spcPts val="1224"/>
        </a:spcBef>
        <a:spcAft>
          <a:spcPts val="0"/>
        </a:spcAft>
        <a:buClr>
          <a:schemeClr val="accent1"/>
        </a:buClr>
        <a:buSzPct val="80000"/>
        <a:buFont typeface="Wingdings 3" charset="2"/>
        <a:buChar char=""/>
        <a:defRPr sz="1469" kern="1200">
          <a:solidFill>
            <a:schemeClr val="tx1">
              <a:lumMod val="75000"/>
              <a:lumOff val="25000"/>
            </a:schemeClr>
          </a:solidFill>
          <a:latin typeface="+mn-lt"/>
          <a:ea typeface="+mn-ea"/>
          <a:cs typeface="+mn-cs"/>
        </a:defRPr>
      </a:lvl9pPr>
    </p:bodyStyle>
    <p:otherStyle>
      <a:defPPr>
        <a:defRPr lang="en-US"/>
      </a:defPPr>
      <a:lvl1pPr marL="0" algn="l" defTabSz="559659" rtl="0" eaLnBrk="1" latinLnBrk="0" hangingPunct="1">
        <a:defRPr sz="2203" kern="1200">
          <a:solidFill>
            <a:schemeClr val="tx1"/>
          </a:solidFill>
          <a:latin typeface="+mn-lt"/>
          <a:ea typeface="+mn-ea"/>
          <a:cs typeface="+mn-cs"/>
        </a:defRPr>
      </a:lvl1pPr>
      <a:lvl2pPr marL="559659" algn="l" defTabSz="559659" rtl="0" eaLnBrk="1" latinLnBrk="0" hangingPunct="1">
        <a:defRPr sz="2203" kern="1200">
          <a:solidFill>
            <a:schemeClr val="tx1"/>
          </a:solidFill>
          <a:latin typeface="+mn-lt"/>
          <a:ea typeface="+mn-ea"/>
          <a:cs typeface="+mn-cs"/>
        </a:defRPr>
      </a:lvl2pPr>
      <a:lvl3pPr marL="1119317" algn="l" defTabSz="559659" rtl="0" eaLnBrk="1" latinLnBrk="0" hangingPunct="1">
        <a:defRPr sz="2203" kern="1200">
          <a:solidFill>
            <a:schemeClr val="tx1"/>
          </a:solidFill>
          <a:latin typeface="+mn-lt"/>
          <a:ea typeface="+mn-ea"/>
          <a:cs typeface="+mn-cs"/>
        </a:defRPr>
      </a:lvl3pPr>
      <a:lvl4pPr marL="1678976" algn="l" defTabSz="559659" rtl="0" eaLnBrk="1" latinLnBrk="0" hangingPunct="1">
        <a:defRPr sz="2203" kern="1200">
          <a:solidFill>
            <a:schemeClr val="tx1"/>
          </a:solidFill>
          <a:latin typeface="+mn-lt"/>
          <a:ea typeface="+mn-ea"/>
          <a:cs typeface="+mn-cs"/>
        </a:defRPr>
      </a:lvl4pPr>
      <a:lvl5pPr marL="2238634" algn="l" defTabSz="559659" rtl="0" eaLnBrk="1" latinLnBrk="0" hangingPunct="1">
        <a:defRPr sz="2203" kern="1200">
          <a:solidFill>
            <a:schemeClr val="tx1"/>
          </a:solidFill>
          <a:latin typeface="+mn-lt"/>
          <a:ea typeface="+mn-ea"/>
          <a:cs typeface="+mn-cs"/>
        </a:defRPr>
      </a:lvl5pPr>
      <a:lvl6pPr marL="2798293" algn="l" defTabSz="559659" rtl="0" eaLnBrk="1" latinLnBrk="0" hangingPunct="1">
        <a:defRPr sz="2203" kern="1200">
          <a:solidFill>
            <a:schemeClr val="tx1"/>
          </a:solidFill>
          <a:latin typeface="+mn-lt"/>
          <a:ea typeface="+mn-ea"/>
          <a:cs typeface="+mn-cs"/>
        </a:defRPr>
      </a:lvl6pPr>
      <a:lvl7pPr marL="3357951" algn="l" defTabSz="559659" rtl="0" eaLnBrk="1" latinLnBrk="0" hangingPunct="1">
        <a:defRPr sz="2203" kern="1200">
          <a:solidFill>
            <a:schemeClr val="tx1"/>
          </a:solidFill>
          <a:latin typeface="+mn-lt"/>
          <a:ea typeface="+mn-ea"/>
          <a:cs typeface="+mn-cs"/>
        </a:defRPr>
      </a:lvl7pPr>
      <a:lvl8pPr marL="3917610" algn="l" defTabSz="559659" rtl="0" eaLnBrk="1" latinLnBrk="0" hangingPunct="1">
        <a:defRPr sz="2203" kern="1200">
          <a:solidFill>
            <a:schemeClr val="tx1"/>
          </a:solidFill>
          <a:latin typeface="+mn-lt"/>
          <a:ea typeface="+mn-ea"/>
          <a:cs typeface="+mn-cs"/>
        </a:defRPr>
      </a:lvl8pPr>
      <a:lvl9pPr marL="4477268" algn="l" defTabSz="559659" rtl="0" eaLnBrk="1" latinLnBrk="0" hangingPunct="1">
        <a:defRPr sz="220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3.jpeg"/><Relationship Id="rId4" Type="http://schemas.openxmlformats.org/officeDocument/2006/relationships/image" Target="../media/image9.jpeg"/></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3.jpeg"/><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3.jpeg"/><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26.pn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5.pn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 Id="rId14" Type="http://schemas.openxmlformats.org/officeDocument/2006/relationships/image" Target="../media/image27.png"/></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8.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23033" y="1198762"/>
            <a:ext cx="9116237" cy="3046988"/>
          </a:xfrm>
          <a:prstGeom prst="rect">
            <a:avLst/>
          </a:prstGeom>
          <a:noFill/>
        </p:spPr>
        <p:txBody>
          <a:bodyPr vert="horz" wrap="square" rtlCol="0">
            <a:spAutoFit/>
          </a:bodyPr>
          <a:lstStyle/>
          <a:p>
            <a:pPr algn="ctr"/>
            <a:r>
              <a:rPr lang="en-GB" sz="9600" b="1" dirty="0">
                <a:effectLst>
                  <a:outerShdw blurRad="38100" dist="38100" dir="2700000" algn="tl">
                    <a:srgbClr val="000000">
                      <a:alpha val="43137"/>
                    </a:srgbClr>
                  </a:outerShdw>
                </a:effectLst>
                <a:latin typeface="HfW cursive" panose="00000500000000000000" pitchFamily="2" charset="0"/>
                <a:cs typeface="Times New Roman" panose="02020603050405020304" pitchFamily="18" charset="0"/>
              </a:rPr>
              <a:t>Welcome to </a:t>
            </a:r>
          </a:p>
          <a:p>
            <a:pPr algn="ctr"/>
            <a:r>
              <a:rPr lang="en-GB" sz="9600" b="1" dirty="0">
                <a:effectLst>
                  <a:outerShdw blurRad="38100" dist="38100" dir="2700000" algn="tl">
                    <a:srgbClr val="000000">
                      <a:alpha val="43137"/>
                    </a:srgbClr>
                  </a:outerShdw>
                </a:effectLst>
                <a:latin typeface="HfW cursive" panose="00000500000000000000" pitchFamily="2" charset="0"/>
                <a:cs typeface="Times New Roman" panose="02020603050405020304" pitchFamily="18" charset="0"/>
              </a:rPr>
              <a:t>Year 4</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87466" y="4640777"/>
            <a:ext cx="3987373" cy="1438918"/>
          </a:xfrm>
          <a:prstGeom prst="rect">
            <a:avLst/>
          </a:prstGeom>
        </p:spPr>
      </p:pic>
      <p:sp>
        <p:nvSpPr>
          <p:cNvPr id="5" name="Rectangle 2"/>
          <p:cNvSpPr>
            <a:spLocks noChangeArrowheads="1"/>
          </p:cNvSpPr>
          <p:nvPr/>
        </p:nvSpPr>
        <p:spPr bwMode="auto">
          <a:xfrm>
            <a:off x="516732" y="-184666"/>
            <a:ext cx="184731" cy="3693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3" name="Picture 2"/>
          <p:cNvPicPr>
            <a:picLocks noChangeAspect="1"/>
          </p:cNvPicPr>
          <p:nvPr/>
        </p:nvPicPr>
        <p:blipFill>
          <a:blip r:embed="rId3"/>
          <a:stretch>
            <a:fillRect/>
          </a:stretch>
        </p:blipFill>
        <p:spPr>
          <a:xfrm>
            <a:off x="3427893" y="6763967"/>
            <a:ext cx="4706520" cy="926672"/>
          </a:xfrm>
          <a:prstGeom prst="rect">
            <a:avLst/>
          </a:prstGeom>
        </p:spPr>
      </p:pic>
    </p:spTree>
    <p:extLst>
      <p:ext uri="{BB962C8B-B14F-4D97-AF65-F5344CB8AC3E}">
        <p14:creationId xmlns:p14="http://schemas.microsoft.com/office/powerpoint/2010/main" val="2383604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25012" y="1342754"/>
            <a:ext cx="9451092" cy="5927777"/>
          </a:xfrm>
          <a:prstGeom prst="rect">
            <a:avLst/>
          </a:prstGeom>
          <a:noFill/>
        </p:spPr>
        <p:txBody>
          <a:bodyPr vert="horz" wrap="square" rtlCol="0">
            <a:spAutoFit/>
          </a:bodyPr>
          <a:lstStyle/>
          <a:p>
            <a:pPr>
              <a:lnSpc>
                <a:spcPct val="120000"/>
              </a:lnSpc>
            </a:pPr>
            <a:r>
              <a:rPr lang="en-GB" sz="3200" b="1" u="sng" dirty="0">
                <a:latin typeface="HfW cursive" panose="00000500000000000000" pitchFamily="2" charset="0"/>
              </a:rPr>
              <a:t>The Leadership Team</a:t>
            </a:r>
          </a:p>
          <a:p>
            <a:pPr>
              <a:lnSpc>
                <a:spcPct val="120000"/>
              </a:lnSpc>
            </a:pPr>
            <a:r>
              <a:rPr lang="en-GB" sz="2800" dirty="0">
                <a:latin typeface="HfW cursive" panose="00000500000000000000" pitchFamily="2" charset="0"/>
              </a:rPr>
              <a:t>Miss Waterhouse - </a:t>
            </a:r>
            <a:r>
              <a:rPr lang="en-GB" sz="2800" dirty="0" err="1">
                <a:latin typeface="HfW cursive" panose="00000500000000000000" pitchFamily="2" charset="0"/>
              </a:rPr>
              <a:t>Headteacher</a:t>
            </a:r>
            <a:endParaRPr lang="en-GB" sz="2800" dirty="0">
              <a:latin typeface="HfW cursive" panose="00000500000000000000" pitchFamily="2" charset="0"/>
            </a:endParaRPr>
          </a:p>
          <a:p>
            <a:pPr>
              <a:lnSpc>
                <a:spcPct val="120000"/>
              </a:lnSpc>
            </a:pPr>
            <a:endParaRPr lang="en-GB" sz="2800" dirty="0">
              <a:latin typeface="HfW cursive" panose="00000500000000000000" pitchFamily="2" charset="0"/>
            </a:endParaRPr>
          </a:p>
          <a:p>
            <a:pPr>
              <a:lnSpc>
                <a:spcPct val="120000"/>
              </a:lnSpc>
            </a:pPr>
            <a:r>
              <a:rPr lang="en-GB" sz="2800" dirty="0">
                <a:latin typeface="HfW cursive" panose="00000500000000000000" pitchFamily="2" charset="0"/>
              </a:rPr>
              <a:t>Mrs Hooker - Deputy Head (DSL)</a:t>
            </a:r>
          </a:p>
          <a:p>
            <a:pPr>
              <a:lnSpc>
                <a:spcPct val="120000"/>
              </a:lnSpc>
            </a:pPr>
            <a:r>
              <a:rPr lang="en-GB" sz="2800" dirty="0">
                <a:latin typeface="HfW cursive" panose="00000500000000000000" pitchFamily="2" charset="0"/>
              </a:rPr>
              <a:t>Mr Proffitt - Inclusion Leader</a:t>
            </a:r>
          </a:p>
          <a:p>
            <a:pPr>
              <a:lnSpc>
                <a:spcPct val="120000"/>
              </a:lnSpc>
            </a:pPr>
            <a:endParaRPr lang="en-GB" sz="2800" b="1" u="sng" dirty="0">
              <a:latin typeface="HfW cursive" panose="00000500000000000000" pitchFamily="2" charset="0"/>
            </a:endParaRPr>
          </a:p>
          <a:p>
            <a:pPr>
              <a:lnSpc>
                <a:spcPct val="120000"/>
              </a:lnSpc>
            </a:pPr>
            <a:r>
              <a:rPr lang="en-GB" sz="3200" b="1" u="sng" dirty="0">
                <a:latin typeface="HfW cursive" panose="00000500000000000000" pitchFamily="2" charset="0"/>
              </a:rPr>
              <a:t>Year 4 Teachers</a:t>
            </a:r>
          </a:p>
          <a:p>
            <a:pPr>
              <a:lnSpc>
                <a:spcPct val="120000"/>
              </a:lnSpc>
            </a:pPr>
            <a:r>
              <a:rPr lang="en-GB" sz="2800" dirty="0">
                <a:latin typeface="HfW cursive" panose="00000500000000000000" pitchFamily="2" charset="0"/>
              </a:rPr>
              <a:t>Mr Doman - Year 4 Leader 4D</a:t>
            </a:r>
          </a:p>
          <a:p>
            <a:pPr>
              <a:lnSpc>
                <a:spcPct val="120000"/>
              </a:lnSpc>
            </a:pPr>
            <a:r>
              <a:rPr lang="en-US" sz="2800" dirty="0" err="1">
                <a:latin typeface="HfW cursive" panose="00000500000000000000" pitchFamily="2" charset="0"/>
              </a:rPr>
              <a:t>Mrs</a:t>
            </a:r>
            <a:r>
              <a:rPr lang="en-US" sz="2800" dirty="0">
                <a:latin typeface="HfW cursive" panose="00000500000000000000" pitchFamily="2" charset="0"/>
              </a:rPr>
              <a:t> Green- 4G</a:t>
            </a:r>
          </a:p>
          <a:p>
            <a:pPr>
              <a:lnSpc>
                <a:spcPct val="120000"/>
              </a:lnSpc>
            </a:pPr>
            <a:r>
              <a:rPr lang="en-US" sz="2800" dirty="0">
                <a:latin typeface="HfW cursive" panose="00000500000000000000" pitchFamily="2" charset="0"/>
              </a:rPr>
              <a:t>Miss </a:t>
            </a:r>
            <a:r>
              <a:rPr lang="en-US" sz="2800" dirty="0" err="1">
                <a:latin typeface="HfW cursive" panose="00000500000000000000" pitchFamily="2" charset="0"/>
              </a:rPr>
              <a:t>Sinfield</a:t>
            </a:r>
            <a:r>
              <a:rPr lang="en-US" sz="2800" dirty="0">
                <a:latin typeface="HfW cursive" panose="00000500000000000000" pitchFamily="2" charset="0"/>
              </a:rPr>
              <a:t>-Abbott- 4S</a:t>
            </a:r>
          </a:p>
          <a:p>
            <a:pPr>
              <a:lnSpc>
                <a:spcPct val="120000"/>
              </a:lnSpc>
            </a:pPr>
            <a:r>
              <a:rPr lang="en-US" sz="2800" dirty="0" err="1">
                <a:latin typeface="HfW cursive" panose="00000500000000000000" pitchFamily="2" charset="0"/>
              </a:rPr>
              <a:t>Mrs</a:t>
            </a:r>
            <a:r>
              <a:rPr lang="en-US" sz="2800" dirty="0">
                <a:latin typeface="HfW cursive" panose="00000500000000000000" pitchFamily="2" charset="0"/>
              </a:rPr>
              <a:t> Adams - HLTA</a:t>
            </a:r>
            <a:endParaRPr lang="en-GB" sz="2800" dirty="0">
              <a:latin typeface="HfW cursive" panose="00000500000000000000" pitchFamily="2" charset="0"/>
            </a:endParaRPr>
          </a:p>
        </p:txBody>
      </p:sp>
      <p:sp>
        <p:nvSpPr>
          <p:cNvPr id="3" name="Rectangle 2"/>
          <p:cNvSpPr/>
          <p:nvPr/>
        </p:nvSpPr>
        <p:spPr>
          <a:xfrm>
            <a:off x="725012" y="260938"/>
            <a:ext cx="6732336" cy="769441"/>
          </a:xfrm>
          <a:prstGeom prst="rect">
            <a:avLst/>
          </a:prstGeom>
        </p:spPr>
        <p:txBody>
          <a:bodyPr wrap="square">
            <a:spAutoFit/>
          </a:bodyPr>
          <a:lstStyle/>
          <a:p>
            <a:pPr lvl="0"/>
            <a:r>
              <a:rPr lang="en-GB" sz="4400" b="1" dirty="0">
                <a:latin typeface="HfW cursive" panose="00000500000000000000" pitchFamily="2" charset="0"/>
              </a:rPr>
              <a:t>Meet the team</a:t>
            </a:r>
          </a:p>
        </p:txBody>
      </p:sp>
      <p:pic>
        <p:nvPicPr>
          <p:cNvPr id="6" name="Picture 5">
            <a:extLst>
              <a:ext uri="{FF2B5EF4-FFF2-40B4-BE49-F238E27FC236}">
                <a16:creationId xmlns:a16="http://schemas.microsoft.com/office/drawing/2014/main" id="{1800F70C-CE75-4E60-8BB4-9716C2909A7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7" name="Picture 6">
            <a:extLst>
              <a:ext uri="{FF2B5EF4-FFF2-40B4-BE49-F238E27FC236}">
                <a16:creationId xmlns:a16="http://schemas.microsoft.com/office/drawing/2014/main" id="{BE198F6A-C22B-405D-BD34-85A893C801E4}"/>
              </a:ext>
            </a:extLst>
          </p:cNvPr>
          <p:cNvPicPr>
            <a:picLocks noChangeAspect="1"/>
          </p:cNvPicPr>
          <p:nvPr/>
        </p:nvPicPr>
        <p:blipFill>
          <a:blip r:embed="rId4"/>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3501709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96986" y="1572597"/>
            <a:ext cx="8884080" cy="5324535"/>
          </a:xfrm>
          <a:prstGeom prst="rect">
            <a:avLst/>
          </a:prstGeom>
          <a:noFill/>
        </p:spPr>
        <p:txBody>
          <a:bodyPr vert="horz" wrap="square" rtlCol="0">
            <a:spAutoFit/>
          </a:bodyPr>
          <a:lstStyle/>
          <a:p>
            <a:r>
              <a:rPr lang="en-GB" sz="3200" dirty="0">
                <a:latin typeface="HfW cursive" panose="00000500000000000000" pitchFamily="2" charset="0"/>
              </a:rPr>
              <a:t>Mrs Hart</a:t>
            </a:r>
          </a:p>
          <a:p>
            <a:r>
              <a:rPr lang="en-GB" sz="3200" dirty="0">
                <a:latin typeface="HfW cursive" panose="00000500000000000000" pitchFamily="2" charset="0"/>
              </a:rPr>
              <a:t>Mrs </a:t>
            </a:r>
            <a:r>
              <a:rPr lang="en-GB" sz="3200" dirty="0" err="1">
                <a:latin typeface="HfW cursive" panose="00000500000000000000" pitchFamily="2" charset="0"/>
              </a:rPr>
              <a:t>Ballett</a:t>
            </a:r>
            <a:endParaRPr lang="en-GB" sz="3200" dirty="0">
              <a:latin typeface="HfW cursive" panose="00000500000000000000" pitchFamily="2" charset="0"/>
            </a:endParaRPr>
          </a:p>
          <a:p>
            <a:r>
              <a:rPr lang="en-GB" sz="3200" dirty="0">
                <a:latin typeface="HfW cursive" panose="00000500000000000000" pitchFamily="2" charset="0"/>
              </a:rPr>
              <a:t>Mrs Kirkby</a:t>
            </a:r>
          </a:p>
          <a:p>
            <a:r>
              <a:rPr lang="en-GB" sz="3200" dirty="0">
                <a:latin typeface="HfW cursive" panose="00000500000000000000" pitchFamily="2" charset="0"/>
              </a:rPr>
              <a:t>Mrs Singleton</a:t>
            </a:r>
          </a:p>
          <a:p>
            <a:endParaRPr lang="en-GB" sz="3200" b="1" u="sng" dirty="0">
              <a:latin typeface="HfW cursive" panose="00000500000000000000" pitchFamily="2" charset="0"/>
            </a:endParaRPr>
          </a:p>
          <a:p>
            <a:endParaRPr lang="en-GB" sz="3200" b="1" u="sng" dirty="0">
              <a:latin typeface="HfW cursive" panose="00000500000000000000" pitchFamily="2" charset="0"/>
            </a:endParaRPr>
          </a:p>
          <a:p>
            <a:endParaRPr lang="en-GB" sz="3200" b="1" u="sng" dirty="0">
              <a:latin typeface="HfW cursive" panose="00000500000000000000" pitchFamily="2" charset="0"/>
            </a:endParaRPr>
          </a:p>
          <a:p>
            <a:r>
              <a:rPr lang="en-GB" sz="3200" b="1" u="sng" dirty="0">
                <a:latin typeface="HfW cursive" panose="00000500000000000000" pitchFamily="2" charset="0"/>
              </a:rPr>
              <a:t>Pastoral Care Team</a:t>
            </a:r>
          </a:p>
          <a:p>
            <a:endParaRPr lang="en-GB" sz="2800" u="sng" dirty="0">
              <a:latin typeface="HfW cursive" panose="00000500000000000000" pitchFamily="2" charset="0"/>
            </a:endParaRPr>
          </a:p>
          <a:p>
            <a:r>
              <a:rPr lang="en-GB" sz="2800" dirty="0">
                <a:latin typeface="HfW cursive" panose="00000500000000000000" pitchFamily="2" charset="0"/>
              </a:rPr>
              <a:t>Mrs </a:t>
            </a:r>
            <a:r>
              <a:rPr lang="en-GB" sz="2800" dirty="0" err="1">
                <a:latin typeface="HfW cursive" panose="00000500000000000000" pitchFamily="2" charset="0"/>
              </a:rPr>
              <a:t>Kilahena</a:t>
            </a:r>
            <a:endParaRPr lang="en-GB" sz="2800" dirty="0">
              <a:latin typeface="HfW cursive" panose="00000500000000000000" pitchFamily="2" charset="0"/>
            </a:endParaRPr>
          </a:p>
          <a:p>
            <a:r>
              <a:rPr lang="en-GB" sz="2800" dirty="0">
                <a:latin typeface="HfW cursive" panose="00000500000000000000" pitchFamily="2" charset="0"/>
              </a:rPr>
              <a:t>Mrs Wilson (ELSA Support) </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sp>
        <p:nvSpPr>
          <p:cNvPr id="4" name="Rectangle 3"/>
          <p:cNvSpPr/>
          <p:nvPr/>
        </p:nvSpPr>
        <p:spPr>
          <a:xfrm>
            <a:off x="496986" y="850002"/>
            <a:ext cx="4193777" cy="584775"/>
          </a:xfrm>
          <a:prstGeom prst="rect">
            <a:avLst/>
          </a:prstGeom>
        </p:spPr>
        <p:txBody>
          <a:bodyPr wrap="none">
            <a:spAutoFit/>
          </a:bodyPr>
          <a:lstStyle/>
          <a:p>
            <a:pPr lvl="0"/>
            <a:r>
              <a:rPr lang="en-GB" sz="3200" b="1" u="sng" dirty="0">
                <a:latin typeface="HfW cursive" panose="00000500000000000000" pitchFamily="2" charset="0"/>
              </a:rPr>
              <a:t>Teaching Assistants</a:t>
            </a:r>
          </a:p>
        </p:txBody>
      </p:sp>
      <p:pic>
        <p:nvPicPr>
          <p:cNvPr id="6" name="Picture 5"/>
          <p:cNvPicPr>
            <a:picLocks noChangeAspect="1"/>
          </p:cNvPicPr>
          <p:nvPr/>
        </p:nvPicPr>
        <p:blipFill>
          <a:blip r:embed="rId3"/>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1499969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24288" y="1962594"/>
            <a:ext cx="7065508" cy="954107"/>
          </a:xfrm>
          <a:prstGeom prst="rect">
            <a:avLst/>
          </a:prstGeom>
          <a:noFill/>
        </p:spPr>
        <p:txBody>
          <a:bodyPr vert="horz" wrap="square" rtlCol="0">
            <a:spAutoFit/>
          </a:bodyPr>
          <a:lstStyle/>
          <a:p>
            <a:endParaRPr lang="en-GB" sz="2800" dirty="0">
              <a:solidFill>
                <a:srgbClr val="0000FF"/>
              </a:solidFill>
              <a:latin typeface="HfW cursive" panose="00000500000000000000" pitchFamily="2" charset="0"/>
            </a:endParaRPr>
          </a:p>
          <a:p>
            <a:endParaRPr lang="en-GB" sz="2800" dirty="0">
              <a:solidFill>
                <a:srgbClr val="0000FF"/>
              </a:solidFill>
              <a:latin typeface="HfW cursive" panose="00000500000000000000" pitchFamily="2" charset="0"/>
            </a:endParaRPr>
          </a:p>
        </p:txBody>
      </p:sp>
      <p:sp>
        <p:nvSpPr>
          <p:cNvPr id="4" name="AutoShape 2"/>
          <p:cNvSpPr txBox="1">
            <a:spLocks noChangeArrowheads="1"/>
          </p:cNvSpPr>
          <p:nvPr/>
        </p:nvSpPr>
        <p:spPr>
          <a:xfrm>
            <a:off x="430213" y="692128"/>
            <a:ext cx="6119339" cy="784532"/>
          </a:xfrm>
          <a:prstGeom prst="roundRect">
            <a:avLst>
              <a:gd name="adj" fmla="val 21667"/>
            </a:avLst>
          </a:prstGeom>
        </p:spPr>
        <p:txBody>
          <a:bodyPr/>
          <a:lstStyle>
            <a:lvl1pPr algn="l" defTabSz="761970" rtl="0" eaLnBrk="1" latinLnBrk="0" hangingPunct="1">
              <a:lnSpc>
                <a:spcPct val="90000"/>
              </a:lnSpc>
              <a:spcBef>
                <a:spcPct val="0"/>
              </a:spcBef>
              <a:buNone/>
              <a:defRPr sz="3667" kern="1200">
                <a:solidFill>
                  <a:schemeClr val="tx1"/>
                </a:solidFill>
                <a:latin typeface="+mj-lt"/>
                <a:ea typeface="+mj-ea"/>
                <a:cs typeface="+mj-cs"/>
              </a:defRPr>
            </a:lvl1pPr>
          </a:lstStyle>
          <a:p>
            <a:r>
              <a:rPr lang="en-GB" sz="4400" b="1" dirty="0">
                <a:latin typeface="HfW cursive" panose="00000500000000000000" pitchFamily="2" charset="0"/>
                <a:cs typeface="Comic Sans MS"/>
              </a:rPr>
              <a:t>Rights Respecting</a:t>
            </a:r>
            <a:br>
              <a:rPr lang="en-GB" sz="2800" u="sng" dirty="0">
                <a:latin typeface="HfW cursive" panose="00000500000000000000" pitchFamily="2" charset="0"/>
                <a:cs typeface="Comic Sans MS"/>
              </a:rPr>
            </a:br>
            <a:endParaRPr lang="en-US" sz="2800" dirty="0">
              <a:effectLst>
                <a:outerShdw blurRad="38100" dist="38100" dir="2700000" algn="tl">
                  <a:srgbClr val="DDDDDD"/>
                </a:outerShdw>
              </a:effectLst>
              <a:latin typeface="HfW cursive" panose="00000500000000000000" pitchFamily="2" charset="0"/>
              <a:cs typeface="Comic Sans MS"/>
            </a:endParaRPr>
          </a:p>
        </p:txBody>
      </p:sp>
      <p:sp>
        <p:nvSpPr>
          <p:cNvPr id="5" name="Text Placeholder 1"/>
          <p:cNvSpPr txBox="1">
            <a:spLocks/>
          </p:cNvSpPr>
          <p:nvPr/>
        </p:nvSpPr>
        <p:spPr>
          <a:xfrm>
            <a:off x="430212" y="1962594"/>
            <a:ext cx="9069387" cy="4602085"/>
          </a:xfrm>
          <a:prstGeom prst="rect">
            <a:avLst/>
          </a:prstGeom>
        </p:spPr>
        <p:txBody>
          <a:bodyPr/>
          <a:lst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a:lstStyle>
          <a:p>
            <a:pPr>
              <a:lnSpc>
                <a:spcPct val="120000"/>
              </a:lnSpc>
            </a:pPr>
            <a:r>
              <a:rPr lang="en-GB" sz="2800" dirty="0">
                <a:latin typeface="HfW cursive" panose="00000500000000000000" pitchFamily="2" charset="0"/>
              </a:rPr>
              <a:t>Gold Rights Respecting School. </a:t>
            </a:r>
            <a:br>
              <a:rPr lang="en-GB" sz="2800" dirty="0">
                <a:latin typeface="HfW cursive" panose="00000500000000000000" pitchFamily="2" charset="0"/>
              </a:rPr>
            </a:br>
            <a:endParaRPr lang="en-GB" sz="2800" dirty="0">
              <a:latin typeface="HfW cursive" panose="00000500000000000000" pitchFamily="2" charset="0"/>
            </a:endParaRPr>
          </a:p>
          <a:p>
            <a:pPr>
              <a:lnSpc>
                <a:spcPct val="120000"/>
              </a:lnSpc>
            </a:pPr>
            <a:r>
              <a:rPr lang="en-GB" sz="2800" dirty="0">
                <a:latin typeface="HfW cursive" panose="00000500000000000000" pitchFamily="2" charset="0"/>
              </a:rPr>
              <a:t>Recognise and support the rights of all children, irrespective of race, religion, ability or gender. </a:t>
            </a:r>
          </a:p>
          <a:p>
            <a:pPr>
              <a:lnSpc>
                <a:spcPct val="120000"/>
              </a:lnSpc>
            </a:pPr>
            <a:endParaRPr lang="en-GB" sz="2800" dirty="0">
              <a:latin typeface="HfW cursive" panose="00000500000000000000" pitchFamily="2" charset="0"/>
            </a:endParaRPr>
          </a:p>
          <a:p>
            <a:pPr>
              <a:lnSpc>
                <a:spcPct val="120000"/>
              </a:lnSpc>
            </a:pPr>
            <a:r>
              <a:rPr lang="en-GB" sz="2800" dirty="0">
                <a:latin typeface="HfW cursive" panose="00000500000000000000" pitchFamily="2" charset="0"/>
              </a:rPr>
              <a:t>Aim to improve self esteem, enhance moral and academic development, improve relationships and behaviour, reduce prejudice and develop global citizenship.</a:t>
            </a:r>
          </a:p>
          <a:p>
            <a:pPr>
              <a:lnSpc>
                <a:spcPct val="120000"/>
              </a:lnSpc>
              <a:buFont typeface="Wingdings" charset="0"/>
              <a:buNone/>
            </a:pPr>
            <a:r>
              <a:rPr lang="en-GB" sz="2400" dirty="0">
                <a:latin typeface="HfW cursive" panose="00000500000000000000" pitchFamily="2" charset="0"/>
              </a:rPr>
              <a:t> </a:t>
            </a:r>
          </a:p>
        </p:txBody>
      </p:sp>
      <p:pic>
        <p:nvPicPr>
          <p:cNvPr id="7" name="Picture 6">
            <a:extLst>
              <a:ext uri="{FF2B5EF4-FFF2-40B4-BE49-F238E27FC236}">
                <a16:creationId xmlns:a16="http://schemas.microsoft.com/office/drawing/2014/main" id="{EC68EF63-062F-42E3-8EA0-7E2CF27BDB3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8" name="Picture 7">
            <a:extLst>
              <a:ext uri="{FF2B5EF4-FFF2-40B4-BE49-F238E27FC236}">
                <a16:creationId xmlns:a16="http://schemas.microsoft.com/office/drawing/2014/main" id="{AA26D277-9ADD-4580-B105-2A2B53903E58}"/>
              </a:ext>
            </a:extLst>
          </p:cNvPr>
          <p:cNvPicPr>
            <a:picLocks noChangeAspect="1"/>
          </p:cNvPicPr>
          <p:nvPr/>
        </p:nvPicPr>
        <p:blipFill>
          <a:blip r:embed="rId3"/>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40608565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0" name="AutoShape 2">
            <a:extLst>
              <a:ext uri="{FF2B5EF4-FFF2-40B4-BE49-F238E27FC236}">
                <a16:creationId xmlns:a16="http://schemas.microsoft.com/office/drawing/2014/main" id="{C35F4A66-5193-43CD-A76A-BD8D6C0C7C18}"/>
              </a:ext>
            </a:extLst>
          </p:cNvPr>
          <p:cNvSpPr>
            <a:spLocks noGrp="1" noChangeArrowheads="1"/>
          </p:cNvSpPr>
          <p:nvPr>
            <p:ph type="title"/>
          </p:nvPr>
        </p:nvSpPr>
        <p:spPr>
          <a:xfrm>
            <a:off x="318747" y="522807"/>
            <a:ext cx="3327278" cy="993477"/>
          </a:xfrm>
        </p:spPr>
        <p:txBody>
          <a:bodyPr rtlCol="0">
            <a:normAutofit/>
          </a:bodyPr>
          <a:lstStyle/>
          <a:p>
            <a:pPr>
              <a:defRPr/>
            </a:pPr>
            <a:r>
              <a:rPr lang="en-GB" sz="4400" b="1" dirty="0">
                <a:solidFill>
                  <a:schemeClr val="tx1"/>
                </a:solidFill>
                <a:effectLst>
                  <a:outerShdw blurRad="38100" dist="38100" dir="2700000" algn="tl">
                    <a:srgbClr val="C0C0C0"/>
                  </a:outerShdw>
                </a:effectLst>
                <a:latin typeface="HfW cursive" panose="00000500000000000000" pitchFamily="2" charset="0"/>
              </a:rPr>
              <a:t>Uniform</a:t>
            </a:r>
            <a:endParaRPr lang="en-US" sz="4400" b="1" dirty="0">
              <a:solidFill>
                <a:schemeClr val="tx1"/>
              </a:solidFill>
              <a:effectLst>
                <a:outerShdw blurRad="38100" dist="38100" dir="2700000" algn="tl">
                  <a:srgbClr val="C0C0C0"/>
                </a:outerShdw>
              </a:effectLst>
              <a:latin typeface="HfW cursive" panose="00000500000000000000" pitchFamily="2" charset="0"/>
            </a:endParaRPr>
          </a:p>
        </p:txBody>
      </p:sp>
      <p:sp>
        <p:nvSpPr>
          <p:cNvPr id="53251" name="Rectangle 3">
            <a:extLst>
              <a:ext uri="{FF2B5EF4-FFF2-40B4-BE49-F238E27FC236}">
                <a16:creationId xmlns:a16="http://schemas.microsoft.com/office/drawing/2014/main" id="{1D22B280-7936-420B-AB2C-CCED241CD241}"/>
              </a:ext>
            </a:extLst>
          </p:cNvPr>
          <p:cNvSpPr>
            <a:spLocks noGrp="1" noChangeArrowheads="1"/>
          </p:cNvSpPr>
          <p:nvPr>
            <p:ph type="body" sz="half" idx="1"/>
          </p:nvPr>
        </p:nvSpPr>
        <p:spPr>
          <a:xfrm>
            <a:off x="192644" y="1865489"/>
            <a:ext cx="6035634" cy="4127394"/>
          </a:xfrm>
        </p:spPr>
        <p:txBody>
          <a:bodyPr rtlCol="0">
            <a:normAutofit/>
          </a:bodyPr>
          <a:lstStyle/>
          <a:p>
            <a:pPr>
              <a:buClr>
                <a:schemeClr val="accent1">
                  <a:lumMod val="75000"/>
                </a:schemeClr>
              </a:buClr>
              <a:defRPr/>
            </a:pPr>
            <a:r>
              <a:rPr lang="en-GB" altLang="en-US" dirty="0">
                <a:solidFill>
                  <a:schemeClr val="tx1"/>
                </a:solidFill>
                <a:latin typeface="HfW cursive" panose="00000500000000000000" pitchFamily="2" charset="0"/>
                <a:cs typeface="Calibri" panose="020F0502020204030204" pitchFamily="34" charset="0"/>
              </a:rPr>
              <a:t>Green jumper or cardigan with logo.</a:t>
            </a:r>
          </a:p>
          <a:p>
            <a:pPr>
              <a:buClr>
                <a:schemeClr val="accent1">
                  <a:lumMod val="75000"/>
                </a:schemeClr>
              </a:buClr>
              <a:defRPr/>
            </a:pPr>
            <a:r>
              <a:rPr lang="en-GB" altLang="en-US" dirty="0">
                <a:solidFill>
                  <a:schemeClr val="tx1"/>
                </a:solidFill>
                <a:latin typeface="HfW cursive" panose="00000500000000000000" pitchFamily="2" charset="0"/>
                <a:cs typeface="Calibri" panose="020F0502020204030204" pitchFamily="34" charset="0"/>
              </a:rPr>
              <a:t>Plain white short or long-sleeved school shirt with collar. Tucked in and buttoned up at the neck.</a:t>
            </a:r>
          </a:p>
          <a:p>
            <a:pPr>
              <a:buClr>
                <a:schemeClr val="accent1">
                  <a:lumMod val="75000"/>
                </a:schemeClr>
              </a:buClr>
              <a:defRPr/>
            </a:pPr>
            <a:r>
              <a:rPr lang="en-GB" altLang="en-US" dirty="0">
                <a:solidFill>
                  <a:schemeClr val="tx1"/>
                </a:solidFill>
                <a:latin typeface="HfW cursive" panose="00000500000000000000" pitchFamily="2" charset="0"/>
                <a:cs typeface="Calibri" panose="020F0502020204030204" pitchFamily="34" charset="0"/>
              </a:rPr>
              <a:t>Green and yellow striped tie clip on or tie.</a:t>
            </a:r>
          </a:p>
          <a:p>
            <a:pPr>
              <a:buClr>
                <a:schemeClr val="accent1">
                  <a:lumMod val="75000"/>
                </a:schemeClr>
              </a:buClr>
              <a:defRPr/>
            </a:pPr>
            <a:r>
              <a:rPr lang="en-GB" altLang="en-US" dirty="0">
                <a:solidFill>
                  <a:schemeClr val="tx1"/>
                </a:solidFill>
                <a:latin typeface="HfW cursive" panose="00000500000000000000" pitchFamily="2" charset="0"/>
                <a:cs typeface="Calibri" panose="020F0502020204030204" pitchFamily="34" charset="0"/>
              </a:rPr>
              <a:t>Grey, black or charcoal tailored school trousers.</a:t>
            </a:r>
          </a:p>
          <a:p>
            <a:pPr>
              <a:buClr>
                <a:schemeClr val="accent1">
                  <a:lumMod val="75000"/>
                </a:schemeClr>
              </a:buClr>
              <a:defRPr/>
            </a:pPr>
            <a:r>
              <a:rPr lang="en-GB" altLang="en-US" dirty="0">
                <a:solidFill>
                  <a:schemeClr val="tx1"/>
                </a:solidFill>
                <a:latin typeface="HfW cursive" panose="00000500000000000000" pitchFamily="2" charset="0"/>
                <a:cs typeface="Calibri" panose="020F0502020204030204" pitchFamily="34" charset="0"/>
              </a:rPr>
              <a:t>Grey, black or charcoal knee length skirts.</a:t>
            </a:r>
          </a:p>
        </p:txBody>
      </p:sp>
      <p:sp>
        <p:nvSpPr>
          <p:cNvPr id="6" name="Rectangle 3">
            <a:extLst>
              <a:ext uri="{FF2B5EF4-FFF2-40B4-BE49-F238E27FC236}">
                <a16:creationId xmlns:a16="http://schemas.microsoft.com/office/drawing/2014/main" id="{F33CFF6A-2DDF-4F9A-8E21-7E7DDF500F10}"/>
              </a:ext>
            </a:extLst>
          </p:cNvPr>
          <p:cNvSpPr txBox="1">
            <a:spLocks noChangeArrowheads="1"/>
          </p:cNvSpPr>
          <p:nvPr/>
        </p:nvSpPr>
        <p:spPr bwMode="auto">
          <a:xfrm>
            <a:off x="192644" y="5981224"/>
            <a:ext cx="10400146" cy="2145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marL="342900" indent="-342900" algn="l" defTabSz="457200" rtl="0" eaLnBrk="0" fontAlgn="base" hangingPunct="0">
              <a:spcBef>
                <a:spcPts val="1000"/>
              </a:spcBef>
              <a:spcAft>
                <a:spcPct val="0"/>
              </a:spcAft>
              <a:buClr>
                <a:srgbClr val="874EA9"/>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rgbClr val="874EA9"/>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rgbClr val="874EA9"/>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rgbClr val="874EA9"/>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rgbClr val="874EA9"/>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a:lstStyle>
          <a:p>
            <a:pPr eaLnBrk="1" fontAlgn="auto" hangingPunct="1">
              <a:spcAft>
                <a:spcPts val="0"/>
              </a:spcAft>
              <a:buClr>
                <a:schemeClr val="accent1">
                  <a:lumMod val="75000"/>
                </a:schemeClr>
              </a:buClr>
              <a:buFont typeface="Wingdings 3" charset="2"/>
              <a:buChar char=""/>
              <a:defRPr/>
            </a:pPr>
            <a:r>
              <a:rPr lang="en-GB" altLang="en-US" sz="2203" dirty="0">
                <a:solidFill>
                  <a:schemeClr val="tx1"/>
                </a:solidFill>
                <a:latin typeface="HfW cursive" panose="00000500000000000000" pitchFamily="2" charset="0"/>
                <a:cs typeface="Calibri" panose="020F0502020204030204" pitchFamily="34" charset="0"/>
              </a:rPr>
              <a:t>Plain grey, black or white socks or tights.</a:t>
            </a:r>
          </a:p>
          <a:p>
            <a:pPr eaLnBrk="1" fontAlgn="auto" hangingPunct="1">
              <a:spcAft>
                <a:spcPts val="0"/>
              </a:spcAft>
              <a:buClr>
                <a:schemeClr val="accent1">
                  <a:lumMod val="75000"/>
                </a:schemeClr>
              </a:buClr>
              <a:buFont typeface="Wingdings 3" charset="2"/>
              <a:buChar char=""/>
              <a:defRPr/>
            </a:pPr>
            <a:r>
              <a:rPr lang="en-GB" altLang="en-US" sz="2203" dirty="0">
                <a:solidFill>
                  <a:schemeClr val="tx1"/>
                </a:solidFill>
                <a:latin typeface="HfW cursive" panose="00000500000000000000" pitchFamily="2" charset="0"/>
                <a:cs typeface="Calibri" panose="020F0502020204030204" pitchFamily="34" charset="0"/>
              </a:rPr>
              <a:t>Green and white striped or checked dress - knee length (Summer only)</a:t>
            </a:r>
          </a:p>
          <a:p>
            <a:pPr eaLnBrk="1" fontAlgn="auto" hangingPunct="1">
              <a:spcAft>
                <a:spcPts val="0"/>
              </a:spcAft>
              <a:buClr>
                <a:schemeClr val="accent1">
                  <a:lumMod val="75000"/>
                </a:schemeClr>
              </a:buClr>
              <a:buFont typeface="Wingdings 3" charset="2"/>
              <a:buChar char=""/>
              <a:defRPr/>
            </a:pPr>
            <a:r>
              <a:rPr lang="en-GB" altLang="en-US" sz="2203" dirty="0">
                <a:solidFill>
                  <a:schemeClr val="tx1"/>
                </a:solidFill>
                <a:latin typeface="HfW cursive" panose="00000500000000000000" pitchFamily="2" charset="0"/>
                <a:cs typeface="Calibri" panose="020F0502020204030204" pitchFamily="34" charset="0"/>
              </a:rPr>
              <a:t>Traditional black low heeled school shoes. Velcro, laces, buckle or slip on only.</a:t>
            </a:r>
          </a:p>
        </p:txBody>
      </p:sp>
      <p:pic>
        <p:nvPicPr>
          <p:cNvPr id="2" name="Picture 1">
            <a:extLst>
              <a:ext uri="{FF2B5EF4-FFF2-40B4-BE49-F238E27FC236}">
                <a16:creationId xmlns:a16="http://schemas.microsoft.com/office/drawing/2014/main" id="{783E4551-C086-4C28-9E11-B6CF3A17759C}"/>
              </a:ext>
            </a:extLst>
          </p:cNvPr>
          <p:cNvPicPr>
            <a:picLocks noChangeAspect="1"/>
          </p:cNvPicPr>
          <p:nvPr/>
        </p:nvPicPr>
        <p:blipFill rotWithShape="1">
          <a:blip r:embed="rId3"/>
          <a:srcRect l="7313" b="3813"/>
          <a:stretch/>
        </p:blipFill>
        <p:spPr>
          <a:xfrm>
            <a:off x="6902917" y="374085"/>
            <a:ext cx="3689873" cy="5010069"/>
          </a:xfrm>
          <a:prstGeom prst="rect">
            <a:avLst/>
          </a:prstGeom>
          <a:ln>
            <a:noFill/>
          </a:ln>
          <a:effectLst>
            <a:softEdge rad="112500"/>
          </a:effectLst>
        </p:spPr>
      </p:pic>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2770" name="Picture 4">
            <a:extLst>
              <a:ext uri="{FF2B5EF4-FFF2-40B4-BE49-F238E27FC236}">
                <a16:creationId xmlns:a16="http://schemas.microsoft.com/office/drawing/2014/main" id="{D82EA74F-44FF-4BB5-94AC-CECADB776014}"/>
              </a:ext>
            </a:extLst>
          </p:cNvPr>
          <p:cNvPicPr>
            <a:picLocks noChangeAspect="1"/>
          </p:cNvPicPr>
          <p:nvPr/>
        </p:nvPicPr>
        <p:blipFill>
          <a:blip r:embed="rId3">
            <a:extLst>
              <a:ext uri="{28A0092B-C50C-407E-A947-70E740481C1C}">
                <a14:useLocalDpi xmlns:a14="http://schemas.microsoft.com/office/drawing/2010/main" val="0"/>
              </a:ext>
            </a:extLst>
          </a:blip>
          <a:srcRect l="35944" t="34375" r="38873" b="25000"/>
          <a:stretch>
            <a:fillRect/>
          </a:stretch>
        </p:blipFill>
        <p:spPr bwMode="auto">
          <a:xfrm>
            <a:off x="7116327" y="3824252"/>
            <a:ext cx="4010801" cy="363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1" name="Picture 3">
            <a:extLst>
              <a:ext uri="{FF2B5EF4-FFF2-40B4-BE49-F238E27FC236}">
                <a16:creationId xmlns:a16="http://schemas.microsoft.com/office/drawing/2014/main" id="{F0D1E0BE-256A-4111-A56B-ACBE429B99FB}"/>
              </a:ext>
            </a:extLst>
          </p:cNvPr>
          <p:cNvPicPr>
            <a:picLocks noChangeAspect="1"/>
          </p:cNvPicPr>
          <p:nvPr/>
        </p:nvPicPr>
        <p:blipFill>
          <a:blip r:embed="rId4">
            <a:extLst>
              <a:ext uri="{28A0092B-C50C-407E-A947-70E740481C1C}">
                <a14:useLocalDpi xmlns:a14="http://schemas.microsoft.com/office/drawing/2010/main" val="0"/>
              </a:ext>
            </a:extLst>
          </a:blip>
          <a:srcRect l="35944" t="37500" r="38873" b="18750"/>
          <a:stretch>
            <a:fillRect/>
          </a:stretch>
        </p:blipFill>
        <p:spPr bwMode="auto">
          <a:xfrm>
            <a:off x="3171596" y="3793161"/>
            <a:ext cx="4010801" cy="3917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1" name="Rectangle 3">
            <a:extLst>
              <a:ext uri="{FF2B5EF4-FFF2-40B4-BE49-F238E27FC236}">
                <a16:creationId xmlns:a16="http://schemas.microsoft.com/office/drawing/2014/main" id="{1D22B280-7936-420B-AB2C-CCED241CD241}"/>
              </a:ext>
            </a:extLst>
          </p:cNvPr>
          <p:cNvSpPr>
            <a:spLocks noGrp="1" noChangeArrowheads="1"/>
          </p:cNvSpPr>
          <p:nvPr>
            <p:ph type="body" sz="half" idx="1"/>
          </p:nvPr>
        </p:nvSpPr>
        <p:spPr>
          <a:xfrm>
            <a:off x="192644" y="1284467"/>
            <a:ext cx="9881261" cy="2891508"/>
          </a:xfrm>
        </p:spPr>
        <p:txBody>
          <a:bodyPr rtlCol="0">
            <a:normAutofit/>
          </a:bodyPr>
          <a:lstStyle/>
          <a:p>
            <a:pPr>
              <a:buClr>
                <a:schemeClr val="accent1">
                  <a:lumMod val="75000"/>
                </a:schemeClr>
              </a:buClr>
              <a:defRPr/>
            </a:pPr>
            <a:r>
              <a:rPr lang="en-GB" altLang="en-US" sz="2200" dirty="0">
                <a:solidFill>
                  <a:schemeClr val="tx1"/>
                </a:solidFill>
                <a:latin typeface="HfW cursive" panose="00000500000000000000" pitchFamily="2" charset="0"/>
                <a:cs typeface="Calibri" panose="020F0502020204030204" pitchFamily="34" charset="0"/>
              </a:rPr>
              <a:t>All pupils are expected to wear the appropriate uniform from home to school and home again, except when permission has been given because of school educational visits, or pre-arranged activity days, such as Comic Relief or non-uniform days. All pupils are representing the school at all times and should take pride in being part of their community.</a:t>
            </a:r>
          </a:p>
        </p:txBody>
      </p:sp>
      <p:sp>
        <p:nvSpPr>
          <p:cNvPr id="6" name="Rectangle 3">
            <a:extLst>
              <a:ext uri="{FF2B5EF4-FFF2-40B4-BE49-F238E27FC236}">
                <a16:creationId xmlns:a16="http://schemas.microsoft.com/office/drawing/2014/main" id="{F33CFF6A-2DDF-4F9A-8E21-7E7DDF500F10}"/>
              </a:ext>
            </a:extLst>
          </p:cNvPr>
          <p:cNvSpPr txBox="1">
            <a:spLocks noChangeArrowheads="1"/>
          </p:cNvSpPr>
          <p:nvPr/>
        </p:nvSpPr>
        <p:spPr bwMode="auto">
          <a:xfrm>
            <a:off x="192644" y="3800934"/>
            <a:ext cx="3132447" cy="4071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marL="342900" indent="-342900" algn="l" defTabSz="457200" rtl="0" eaLnBrk="0" fontAlgn="base" hangingPunct="0">
              <a:spcBef>
                <a:spcPts val="1000"/>
              </a:spcBef>
              <a:spcAft>
                <a:spcPct val="0"/>
              </a:spcAft>
              <a:buClr>
                <a:srgbClr val="874EA9"/>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rgbClr val="874EA9"/>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rgbClr val="874EA9"/>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rgbClr val="874EA9"/>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rgbClr val="874EA9"/>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a:lstStyle>
          <a:p>
            <a:pPr eaLnBrk="1" fontAlgn="auto" hangingPunct="1">
              <a:spcAft>
                <a:spcPts val="0"/>
              </a:spcAft>
              <a:buClr>
                <a:schemeClr val="accent1">
                  <a:lumMod val="75000"/>
                </a:schemeClr>
              </a:buClr>
              <a:buFont typeface="Wingdings 3" charset="2"/>
              <a:buChar char=""/>
              <a:defRPr/>
            </a:pPr>
            <a:r>
              <a:rPr lang="en-GB" altLang="en-US" sz="2200" dirty="0">
                <a:solidFill>
                  <a:schemeClr val="tx1"/>
                </a:solidFill>
                <a:latin typeface="HfW cursive" panose="00000500000000000000" pitchFamily="2" charset="0"/>
                <a:cs typeface="Calibri" panose="020F0502020204030204" pitchFamily="34" charset="0"/>
              </a:rPr>
              <a:t>If your child does attend school in uniform which does not conform to the agreed school policy, please note the following procedures will be followed:</a:t>
            </a:r>
          </a:p>
        </p:txBody>
      </p:sp>
      <p:sp>
        <p:nvSpPr>
          <p:cNvPr id="9" name="AutoShape 2">
            <a:extLst>
              <a:ext uri="{FF2B5EF4-FFF2-40B4-BE49-F238E27FC236}">
                <a16:creationId xmlns:a16="http://schemas.microsoft.com/office/drawing/2014/main" id="{06728211-D598-4C60-A2DA-9B5AF25FA229}"/>
              </a:ext>
            </a:extLst>
          </p:cNvPr>
          <p:cNvSpPr>
            <a:spLocks noGrp="1" noChangeArrowheads="1"/>
          </p:cNvSpPr>
          <p:nvPr>
            <p:ph type="title"/>
          </p:nvPr>
        </p:nvSpPr>
        <p:spPr>
          <a:xfrm>
            <a:off x="642838" y="290990"/>
            <a:ext cx="3327278" cy="993477"/>
          </a:xfrm>
        </p:spPr>
        <p:txBody>
          <a:bodyPr rtlCol="0">
            <a:normAutofit/>
          </a:bodyPr>
          <a:lstStyle/>
          <a:p>
            <a:pPr>
              <a:defRPr/>
            </a:pPr>
            <a:r>
              <a:rPr lang="en-GB" sz="4400" b="1" dirty="0">
                <a:solidFill>
                  <a:schemeClr val="tx1"/>
                </a:solidFill>
                <a:effectLst>
                  <a:outerShdw blurRad="38100" dist="38100" dir="2700000" algn="tl">
                    <a:srgbClr val="C0C0C0"/>
                  </a:outerShdw>
                </a:effectLst>
                <a:latin typeface="HfW cursive" panose="00000500000000000000" pitchFamily="2" charset="0"/>
              </a:rPr>
              <a:t>Uniform</a:t>
            </a:r>
            <a:endParaRPr lang="en-US" sz="4400" b="1" dirty="0">
              <a:solidFill>
                <a:schemeClr val="tx1"/>
              </a:solidFill>
              <a:effectLst>
                <a:outerShdw blurRad="38100" dist="38100" dir="2700000" algn="tl">
                  <a:srgbClr val="C0C0C0"/>
                </a:outerShdw>
              </a:effectLst>
              <a:latin typeface="HfW cursive" panose="00000500000000000000" pitchFamily="2" charset="0"/>
            </a:endParaRP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p:cNvSpPr txBox="1">
            <a:spLocks noChangeArrowheads="1"/>
          </p:cNvSpPr>
          <p:nvPr/>
        </p:nvSpPr>
        <p:spPr>
          <a:xfrm>
            <a:off x="516730" y="689332"/>
            <a:ext cx="9135979" cy="871743"/>
          </a:xfrm>
          <a:prstGeom prst="roundRect">
            <a:avLst>
              <a:gd name="adj" fmla="val 21667"/>
            </a:avLst>
          </a:prstGeom>
        </p:spPr>
        <p:txBody>
          <a:bodyPr/>
          <a:lstStyle>
            <a:lvl1pPr algn="l" defTabSz="761970" rtl="0" eaLnBrk="1" latinLnBrk="0" hangingPunct="1">
              <a:lnSpc>
                <a:spcPct val="90000"/>
              </a:lnSpc>
              <a:spcBef>
                <a:spcPct val="0"/>
              </a:spcBef>
              <a:buNone/>
              <a:defRPr sz="3667" kern="1200">
                <a:solidFill>
                  <a:schemeClr val="tx1"/>
                </a:solidFill>
                <a:latin typeface="+mj-lt"/>
                <a:ea typeface="+mj-ea"/>
                <a:cs typeface="+mj-cs"/>
              </a:defRPr>
            </a:lvl1pPr>
          </a:lstStyle>
          <a:p>
            <a:r>
              <a:rPr lang="en-GB" sz="4400" b="1" dirty="0">
                <a:effectLst>
                  <a:outerShdw blurRad="38100" dist="38100" dir="2700000" algn="tl">
                    <a:srgbClr val="000000">
                      <a:alpha val="43137"/>
                    </a:srgbClr>
                  </a:outerShdw>
                </a:effectLst>
                <a:latin typeface="HfW cursive" panose="00000500000000000000" pitchFamily="2" charset="0"/>
                <a:cs typeface="Comic Sans MS"/>
              </a:rPr>
              <a:t>Curriculum and assessments</a:t>
            </a:r>
            <a:br>
              <a:rPr lang="en-GB" sz="2300" u="sng" dirty="0">
                <a:effectLst>
                  <a:outerShdw blurRad="38100" dist="38100" dir="2700000" algn="tl">
                    <a:srgbClr val="000000">
                      <a:alpha val="43137"/>
                    </a:srgbClr>
                  </a:outerShdw>
                </a:effectLst>
                <a:latin typeface="HfW cursive" panose="00000500000000000000" pitchFamily="2" charset="0"/>
                <a:cs typeface="Comic Sans MS"/>
              </a:rPr>
            </a:br>
            <a:endParaRPr lang="en-US" sz="2300" dirty="0">
              <a:effectLst>
                <a:outerShdw blurRad="38100" dist="38100" dir="2700000" algn="tl">
                  <a:srgbClr val="000000">
                    <a:alpha val="43137"/>
                  </a:srgbClr>
                </a:outerShdw>
              </a:effectLst>
              <a:latin typeface="HfW cursive" panose="00000500000000000000" pitchFamily="2" charset="0"/>
              <a:cs typeface="Comic Sans MS"/>
            </a:endParaRPr>
          </a:p>
        </p:txBody>
      </p:sp>
      <p:sp>
        <p:nvSpPr>
          <p:cNvPr id="5" name="Text Placeholder 1"/>
          <p:cNvSpPr txBox="1">
            <a:spLocks/>
          </p:cNvSpPr>
          <p:nvPr/>
        </p:nvSpPr>
        <p:spPr>
          <a:xfrm>
            <a:off x="516730" y="1780425"/>
            <a:ext cx="9135979" cy="4964803"/>
          </a:xfrm>
          <a:prstGeom prst="rect">
            <a:avLst/>
          </a:prstGeom>
        </p:spPr>
        <p:txBody>
          <a:bodyPr/>
          <a:lst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a:lstStyle>
          <a:p>
            <a:pPr>
              <a:lnSpc>
                <a:spcPct val="120000"/>
              </a:lnSpc>
            </a:pPr>
            <a:r>
              <a:rPr lang="en-GB" sz="2800" dirty="0">
                <a:latin typeface="HfW cursive" panose="00000500000000000000" pitchFamily="2" charset="0"/>
              </a:rPr>
              <a:t>Follow the National Curriculum.</a:t>
            </a:r>
          </a:p>
          <a:p>
            <a:pPr>
              <a:lnSpc>
                <a:spcPct val="120000"/>
              </a:lnSpc>
            </a:pPr>
            <a:r>
              <a:rPr lang="en-GB" sz="2800" dirty="0">
                <a:latin typeface="HfW cursive" panose="00000500000000000000" pitchFamily="2" charset="0"/>
              </a:rPr>
              <a:t>Greater links across the curriculum.</a:t>
            </a:r>
          </a:p>
          <a:p>
            <a:pPr>
              <a:lnSpc>
                <a:spcPct val="120000"/>
              </a:lnSpc>
            </a:pPr>
            <a:r>
              <a:rPr lang="en-GB" sz="2800" dirty="0">
                <a:latin typeface="HfW cursive" panose="00000500000000000000" pitchFamily="2" charset="0"/>
              </a:rPr>
              <a:t>Maths curriculum</a:t>
            </a:r>
          </a:p>
          <a:p>
            <a:pPr>
              <a:lnSpc>
                <a:spcPct val="120000"/>
              </a:lnSpc>
            </a:pPr>
            <a:r>
              <a:rPr lang="en-GB" sz="2800" dirty="0">
                <a:latin typeface="HfW cursive" panose="00000500000000000000" pitchFamily="2" charset="0"/>
              </a:rPr>
              <a:t>Children are assessed according to whether they are ‘working towards’, ‘working at’ or ‘working above’ the age related targets from the NC. </a:t>
            </a:r>
          </a:p>
          <a:p>
            <a:pPr>
              <a:lnSpc>
                <a:spcPct val="120000"/>
              </a:lnSpc>
            </a:pPr>
            <a:r>
              <a:rPr lang="en-GB" sz="2800" dirty="0">
                <a:latin typeface="HfW cursive" panose="00000500000000000000" pitchFamily="2" charset="0"/>
              </a:rPr>
              <a:t>We have a system in place to track and monitor each child’s attainment.</a:t>
            </a:r>
          </a:p>
        </p:txBody>
      </p:sp>
      <p:pic>
        <p:nvPicPr>
          <p:cNvPr id="7" name="Picture 6">
            <a:extLst>
              <a:ext uri="{FF2B5EF4-FFF2-40B4-BE49-F238E27FC236}">
                <a16:creationId xmlns:a16="http://schemas.microsoft.com/office/drawing/2014/main" id="{7BDA40E5-B1D9-46E8-AD74-D971111DBB4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8" name="Picture 7">
            <a:extLst>
              <a:ext uri="{FF2B5EF4-FFF2-40B4-BE49-F238E27FC236}">
                <a16:creationId xmlns:a16="http://schemas.microsoft.com/office/drawing/2014/main" id="{354845E1-473D-41FA-8532-2BDC84D475E5}"/>
              </a:ext>
            </a:extLst>
          </p:cNvPr>
          <p:cNvPicPr>
            <a:picLocks noChangeAspect="1"/>
          </p:cNvPicPr>
          <p:nvPr/>
        </p:nvPicPr>
        <p:blipFill>
          <a:blip r:embed="rId3"/>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42228617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39094" y="1522167"/>
            <a:ext cx="7065508" cy="707886"/>
          </a:xfrm>
          <a:prstGeom prst="rect">
            <a:avLst/>
          </a:prstGeom>
          <a:noFill/>
        </p:spPr>
        <p:txBody>
          <a:bodyPr vert="horz" wrap="square" rtlCol="0">
            <a:spAutoFit/>
          </a:bodyPr>
          <a:lstStyle/>
          <a:p>
            <a:endParaRPr lang="en-GB" sz="4000" dirty="0">
              <a:solidFill>
                <a:srgbClr val="0000FF"/>
              </a:solidFill>
              <a:latin typeface="HfW cursive" panose="00000500000000000000" pitchFamily="2" charset="0"/>
            </a:endParaRPr>
          </a:p>
        </p:txBody>
      </p:sp>
      <p:sp>
        <p:nvSpPr>
          <p:cNvPr id="3" name="Rectangle 2"/>
          <p:cNvSpPr/>
          <p:nvPr/>
        </p:nvSpPr>
        <p:spPr>
          <a:xfrm>
            <a:off x="533808" y="661854"/>
            <a:ext cx="7804616" cy="769441"/>
          </a:xfrm>
          <a:prstGeom prst="rect">
            <a:avLst/>
          </a:prstGeom>
        </p:spPr>
        <p:txBody>
          <a:bodyPr wrap="square">
            <a:spAutoFit/>
          </a:bodyPr>
          <a:lstStyle/>
          <a:p>
            <a:r>
              <a:rPr lang="en-GB" sz="4400" b="1" dirty="0">
                <a:effectLst>
                  <a:outerShdw blurRad="38100" dist="38100" dir="2700000" algn="tl">
                    <a:srgbClr val="000000">
                      <a:alpha val="43137"/>
                    </a:srgbClr>
                  </a:outerShdw>
                </a:effectLst>
                <a:latin typeface="HfW cursive" panose="00000500000000000000" pitchFamily="2" charset="0"/>
                <a:cs typeface="Comic Sans MS"/>
              </a:rPr>
              <a:t>Special Educational Needs</a:t>
            </a:r>
            <a:endParaRPr lang="en-US" b="1" dirty="0">
              <a:effectLst>
                <a:outerShdw blurRad="38100" dist="38100" dir="2700000" algn="tl">
                  <a:srgbClr val="000000">
                    <a:alpha val="43137"/>
                  </a:srgbClr>
                </a:outerShdw>
              </a:effectLst>
              <a:latin typeface="HfW cursive" panose="00000500000000000000" pitchFamily="2" charset="0"/>
            </a:endParaRPr>
          </a:p>
        </p:txBody>
      </p:sp>
      <p:sp>
        <p:nvSpPr>
          <p:cNvPr id="6" name="Text Placeholder 1"/>
          <p:cNvSpPr txBox="1">
            <a:spLocks/>
          </p:cNvSpPr>
          <p:nvPr/>
        </p:nvSpPr>
        <p:spPr>
          <a:xfrm>
            <a:off x="533808" y="1772702"/>
            <a:ext cx="8847040" cy="5227264"/>
          </a:xfrm>
          <a:prstGeom prst="rect">
            <a:avLst/>
          </a:prstGeom>
        </p:spPr>
        <p:txBody>
          <a:bodyPr/>
          <a:lst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a:lstStyle>
          <a:p>
            <a:pPr>
              <a:lnSpc>
                <a:spcPct val="120000"/>
              </a:lnSpc>
            </a:pPr>
            <a:r>
              <a:rPr lang="en-GB" sz="2800" dirty="0">
                <a:latin typeface="HfW cursive" panose="00000500000000000000" pitchFamily="2" charset="0"/>
              </a:rPr>
              <a:t>If your child needs additional support in school then the class teacher or Mr Proffitt will contact you.</a:t>
            </a:r>
          </a:p>
          <a:p>
            <a:pPr>
              <a:lnSpc>
                <a:spcPct val="120000"/>
              </a:lnSpc>
            </a:pPr>
            <a:r>
              <a:rPr lang="en-GB" sz="2800" dirty="0">
                <a:latin typeface="HfW cursive" panose="00000500000000000000" pitchFamily="2" charset="0"/>
              </a:rPr>
              <a:t>If you feel your child needs additional support in school please contact the class teacher.</a:t>
            </a:r>
          </a:p>
          <a:p>
            <a:pPr>
              <a:lnSpc>
                <a:spcPct val="120000"/>
              </a:lnSpc>
            </a:pPr>
            <a:r>
              <a:rPr lang="en-GB" sz="2800" dirty="0">
                <a:latin typeface="HfW cursive" panose="00000500000000000000" pitchFamily="2" charset="0"/>
              </a:rPr>
              <a:t>If your child is on the SEN register they will have additional targets set which will be shared with you during a separate meeting. </a:t>
            </a:r>
          </a:p>
          <a:p>
            <a:pPr>
              <a:lnSpc>
                <a:spcPct val="120000"/>
              </a:lnSpc>
            </a:pPr>
            <a:r>
              <a:rPr lang="en-GB" sz="2800" dirty="0">
                <a:latin typeface="HfW cursive" panose="00000500000000000000" pitchFamily="2" charset="0"/>
              </a:rPr>
              <a:t>Targets reviewed once per term. </a:t>
            </a:r>
          </a:p>
          <a:p>
            <a:pPr>
              <a:lnSpc>
                <a:spcPct val="120000"/>
              </a:lnSpc>
            </a:pPr>
            <a:endParaRPr lang="en-GB" sz="2000" dirty="0">
              <a:latin typeface="HfW cursive" panose="00000500000000000000" pitchFamily="2" charset="0"/>
            </a:endParaRPr>
          </a:p>
        </p:txBody>
      </p:sp>
      <p:sp>
        <p:nvSpPr>
          <p:cNvPr id="4" name="Rectangle 3"/>
          <p:cNvSpPr/>
          <p:nvPr/>
        </p:nvSpPr>
        <p:spPr>
          <a:xfrm>
            <a:off x="4698206" y="959536"/>
            <a:ext cx="5080000" cy="646331"/>
          </a:xfrm>
          <a:prstGeom prst="rect">
            <a:avLst/>
          </a:prstGeom>
        </p:spPr>
        <p:txBody>
          <a:bodyPr>
            <a:spAutoFit/>
          </a:bodyPr>
          <a:lstStyle/>
          <a:p>
            <a:br>
              <a:rPr lang="en-GB" u="sng" dirty="0">
                <a:solidFill>
                  <a:srgbClr val="0000FF"/>
                </a:solidFill>
                <a:latin typeface="HfW cursive" panose="00000500000000000000" pitchFamily="2" charset="0"/>
              </a:rPr>
            </a:br>
            <a:endParaRPr lang="en-GB" dirty="0">
              <a:latin typeface="HfW cursive" panose="00000500000000000000" pitchFamily="2" charset="0"/>
            </a:endParaRPr>
          </a:p>
        </p:txBody>
      </p:sp>
      <p:pic>
        <p:nvPicPr>
          <p:cNvPr id="8" name="Picture 7">
            <a:extLst>
              <a:ext uri="{FF2B5EF4-FFF2-40B4-BE49-F238E27FC236}">
                <a16:creationId xmlns:a16="http://schemas.microsoft.com/office/drawing/2014/main" id="{CCCE1FA4-B699-4E59-91AC-8293AA710B5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9" name="Picture 8">
            <a:extLst>
              <a:ext uri="{FF2B5EF4-FFF2-40B4-BE49-F238E27FC236}">
                <a16:creationId xmlns:a16="http://schemas.microsoft.com/office/drawing/2014/main" id="{0E297834-2268-468A-9F5C-AC231B4B4912}"/>
              </a:ext>
            </a:extLst>
          </p:cNvPr>
          <p:cNvPicPr>
            <a:picLocks noChangeAspect="1"/>
          </p:cNvPicPr>
          <p:nvPr/>
        </p:nvPicPr>
        <p:blipFill>
          <a:blip r:embed="rId3"/>
          <a:stretch>
            <a:fillRect/>
          </a:stretch>
        </p:blipFill>
        <p:spPr>
          <a:xfrm>
            <a:off x="1078094" y="7435173"/>
            <a:ext cx="4706520" cy="926672"/>
          </a:xfrm>
          <a:prstGeom prst="rect">
            <a:avLst/>
          </a:prstGeom>
        </p:spPr>
      </p:pic>
    </p:spTree>
    <p:extLst>
      <p:ext uri="{BB962C8B-B14F-4D97-AF65-F5344CB8AC3E}">
        <p14:creationId xmlns:p14="http://schemas.microsoft.com/office/powerpoint/2010/main" val="30484317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3D974-EC0B-4341-8F7E-230A523806D7}"/>
              </a:ext>
            </a:extLst>
          </p:cNvPr>
          <p:cNvSpPr txBox="1">
            <a:spLocks/>
          </p:cNvSpPr>
          <p:nvPr/>
        </p:nvSpPr>
        <p:spPr>
          <a:xfrm>
            <a:off x="404171" y="338456"/>
            <a:ext cx="7791717" cy="1182305"/>
          </a:xfrm>
          <a:prstGeom prst="rect">
            <a:avLst/>
          </a:prstGeom>
        </p:spPr>
        <p:txBody>
          <a:bodyPr>
            <a:noAutofit/>
          </a:bodyPr>
          <a:lstStyle>
            <a:lvl1pPr algn="l" defTabSz="559659" rtl="0" eaLnBrk="1" latinLnBrk="0" hangingPunct="1">
              <a:spcBef>
                <a:spcPct val="0"/>
              </a:spcBef>
              <a:buNone/>
              <a:defRPr sz="4407"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6000" b="1" dirty="0">
                <a:solidFill>
                  <a:schemeClr val="tx1"/>
                </a:solidFill>
                <a:effectLst>
                  <a:outerShdw blurRad="38100" dist="38100" dir="2700000" algn="tl">
                    <a:srgbClr val="000000">
                      <a:alpha val="43137"/>
                    </a:srgbClr>
                  </a:outerShdw>
                </a:effectLst>
                <a:latin typeface="HfW precursive" panose="00000500000000000000" pitchFamily="2" charset="0"/>
              </a:rPr>
              <a:t>Attendance</a:t>
            </a:r>
            <a:endParaRPr lang="en-GB" sz="4800" dirty="0">
              <a:solidFill>
                <a:schemeClr val="tx1"/>
              </a:solidFill>
              <a:effectLst>
                <a:outerShdw blurRad="38100" dist="38100" dir="2700000" algn="tl">
                  <a:srgbClr val="000000">
                    <a:alpha val="43137"/>
                  </a:srgbClr>
                </a:outerShdw>
              </a:effectLst>
              <a:latin typeface="HfW precursive" panose="00000500000000000000" pitchFamily="2" charset="0"/>
            </a:endParaRPr>
          </a:p>
        </p:txBody>
      </p:sp>
      <p:sp>
        <p:nvSpPr>
          <p:cNvPr id="3" name="Rectangle 2">
            <a:extLst>
              <a:ext uri="{FF2B5EF4-FFF2-40B4-BE49-F238E27FC236}">
                <a16:creationId xmlns:a16="http://schemas.microsoft.com/office/drawing/2014/main" id="{F5EBD182-B27F-4155-B9CB-64BBD116F678}"/>
              </a:ext>
            </a:extLst>
          </p:cNvPr>
          <p:cNvSpPr/>
          <p:nvPr/>
        </p:nvSpPr>
        <p:spPr>
          <a:xfrm>
            <a:off x="468564" y="1611606"/>
            <a:ext cx="8667482" cy="707886"/>
          </a:xfrm>
          <a:prstGeom prst="rect">
            <a:avLst/>
          </a:prstGeom>
        </p:spPr>
        <p:txBody>
          <a:bodyPr wrap="square">
            <a:spAutoFit/>
          </a:bodyPr>
          <a:lstStyle/>
          <a:p>
            <a:r>
              <a:rPr lang="en-GB" sz="2000" dirty="0">
                <a:latin typeface="HfW precursive"/>
              </a:rPr>
              <a:t>Of pupils who fall below </a:t>
            </a:r>
            <a:r>
              <a:rPr lang="en-GB" sz="2000" b="1" dirty="0">
                <a:latin typeface="HfW precursive"/>
              </a:rPr>
              <a:t>50%</a:t>
            </a:r>
            <a:r>
              <a:rPr lang="en-GB" sz="2000" dirty="0">
                <a:latin typeface="HfW precursive"/>
              </a:rPr>
              <a:t> attendance, only </a:t>
            </a:r>
            <a:r>
              <a:rPr lang="en-GB" sz="2000" dirty="0">
                <a:solidFill>
                  <a:srgbClr val="FF0000"/>
                </a:solidFill>
                <a:latin typeface="HfW precursive"/>
              </a:rPr>
              <a:t>3%</a:t>
            </a:r>
            <a:r>
              <a:rPr lang="en-GB" sz="2000" dirty="0">
                <a:latin typeface="HfW precursive"/>
              </a:rPr>
              <a:t> will achieve five A-C equivalent GCSE grade (including English and maths).</a:t>
            </a:r>
            <a:endParaRPr lang="en-GB" sz="2000" dirty="0"/>
          </a:p>
        </p:txBody>
      </p:sp>
      <p:sp>
        <p:nvSpPr>
          <p:cNvPr id="4" name="Rectangle 3">
            <a:extLst>
              <a:ext uri="{FF2B5EF4-FFF2-40B4-BE49-F238E27FC236}">
                <a16:creationId xmlns:a16="http://schemas.microsoft.com/office/drawing/2014/main" id="{23568F30-351C-4400-984C-D4A7C4548775}"/>
              </a:ext>
            </a:extLst>
          </p:cNvPr>
          <p:cNvSpPr/>
          <p:nvPr/>
        </p:nvSpPr>
        <p:spPr>
          <a:xfrm>
            <a:off x="471784" y="2666417"/>
            <a:ext cx="8738316" cy="1015663"/>
          </a:xfrm>
          <a:prstGeom prst="rect">
            <a:avLst/>
          </a:prstGeom>
        </p:spPr>
        <p:txBody>
          <a:bodyPr wrap="square">
            <a:spAutoFit/>
          </a:bodyPr>
          <a:lstStyle/>
          <a:p>
            <a:r>
              <a:rPr lang="en-GB" sz="2000" dirty="0">
                <a:latin typeface="HfW precursive"/>
              </a:rPr>
              <a:t>Of pupils who fall within </a:t>
            </a:r>
            <a:r>
              <a:rPr lang="en-GB" sz="2000" b="1" dirty="0">
                <a:latin typeface="HfW precursive"/>
              </a:rPr>
              <a:t>80 and 90%</a:t>
            </a:r>
            <a:r>
              <a:rPr lang="en-GB" sz="2000" dirty="0">
                <a:latin typeface="HfW precursive"/>
              </a:rPr>
              <a:t> attendance, only</a:t>
            </a:r>
            <a:r>
              <a:rPr lang="en-GB" sz="2000" dirty="0">
                <a:solidFill>
                  <a:srgbClr val="FF0000"/>
                </a:solidFill>
                <a:latin typeface="HfW precursive"/>
              </a:rPr>
              <a:t> 35%</a:t>
            </a:r>
            <a:r>
              <a:rPr lang="en-GB" sz="2000" dirty="0">
                <a:latin typeface="HfW precursive"/>
              </a:rPr>
              <a:t> will achieve five A-C equivalent GCSE grade (including English and maths).</a:t>
            </a:r>
            <a:endParaRPr lang="en-GB" sz="2000" dirty="0"/>
          </a:p>
        </p:txBody>
      </p:sp>
      <p:sp>
        <p:nvSpPr>
          <p:cNvPr id="5" name="Rectangle 4">
            <a:extLst>
              <a:ext uri="{FF2B5EF4-FFF2-40B4-BE49-F238E27FC236}">
                <a16:creationId xmlns:a16="http://schemas.microsoft.com/office/drawing/2014/main" id="{FFFA622B-83AD-46E4-89C7-A8DF922FB549}"/>
              </a:ext>
            </a:extLst>
          </p:cNvPr>
          <p:cNvSpPr/>
          <p:nvPr/>
        </p:nvSpPr>
        <p:spPr>
          <a:xfrm>
            <a:off x="468564" y="3810792"/>
            <a:ext cx="8667481" cy="707886"/>
          </a:xfrm>
          <a:prstGeom prst="rect">
            <a:avLst/>
          </a:prstGeom>
        </p:spPr>
        <p:txBody>
          <a:bodyPr wrap="square">
            <a:spAutoFit/>
          </a:bodyPr>
          <a:lstStyle/>
          <a:p>
            <a:r>
              <a:rPr lang="en-GB" sz="2000" dirty="0">
                <a:latin typeface="HfW precursive"/>
              </a:rPr>
              <a:t>Of pupils who fall below </a:t>
            </a:r>
            <a:r>
              <a:rPr lang="en-GB" sz="2000" b="1" dirty="0">
                <a:latin typeface="HfW precursive"/>
              </a:rPr>
              <a:t>95%</a:t>
            </a:r>
            <a:r>
              <a:rPr lang="en-GB" sz="2000" dirty="0">
                <a:latin typeface="HfW precursive"/>
              </a:rPr>
              <a:t> attendance, only</a:t>
            </a:r>
            <a:r>
              <a:rPr lang="en-GB" sz="2000" dirty="0">
                <a:solidFill>
                  <a:srgbClr val="FF0000"/>
                </a:solidFill>
                <a:latin typeface="HfW precursive"/>
              </a:rPr>
              <a:t> 73%</a:t>
            </a:r>
            <a:r>
              <a:rPr lang="en-GB" sz="2000" dirty="0">
                <a:latin typeface="HfW precursive"/>
              </a:rPr>
              <a:t> will achieve five A-C equivalent GCSE grade (including English and maths).</a:t>
            </a:r>
            <a:endParaRPr lang="en-GB" sz="2000" dirty="0"/>
          </a:p>
        </p:txBody>
      </p:sp>
      <p:sp>
        <p:nvSpPr>
          <p:cNvPr id="6" name="Rectangle 5">
            <a:extLst>
              <a:ext uri="{FF2B5EF4-FFF2-40B4-BE49-F238E27FC236}">
                <a16:creationId xmlns:a16="http://schemas.microsoft.com/office/drawing/2014/main" id="{50B345DF-D33F-467D-B55A-CD608507A1B8}"/>
              </a:ext>
            </a:extLst>
          </p:cNvPr>
          <p:cNvSpPr/>
          <p:nvPr/>
        </p:nvSpPr>
        <p:spPr>
          <a:xfrm>
            <a:off x="507202" y="4977118"/>
            <a:ext cx="8667480" cy="707886"/>
          </a:xfrm>
          <a:prstGeom prst="rect">
            <a:avLst/>
          </a:prstGeom>
        </p:spPr>
        <p:txBody>
          <a:bodyPr wrap="square">
            <a:spAutoFit/>
          </a:bodyPr>
          <a:lstStyle/>
          <a:p>
            <a:r>
              <a:rPr lang="en-GB" sz="2000" dirty="0">
                <a:latin typeface="HfW precursive"/>
              </a:rPr>
              <a:t>All children need to </a:t>
            </a:r>
            <a:r>
              <a:rPr lang="en-GB" sz="2000" b="1" dirty="0">
                <a:latin typeface="HfW precursive"/>
              </a:rPr>
              <a:t>attend</a:t>
            </a:r>
            <a:r>
              <a:rPr lang="en-GB" sz="2000" dirty="0">
                <a:latin typeface="HfW precursive"/>
              </a:rPr>
              <a:t> school and </a:t>
            </a:r>
            <a:r>
              <a:rPr lang="en-GB" sz="2000" dirty="0">
                <a:latin typeface="HfW precursive" panose="00000500000000000000" pitchFamily="2" charset="0"/>
              </a:rPr>
              <a:t>a</a:t>
            </a:r>
            <a:r>
              <a:rPr lang="en-GB" sz="2000" dirty="0">
                <a:latin typeface="HfW precursive"/>
              </a:rPr>
              <a:t>ll children need to attend school </a:t>
            </a:r>
            <a:r>
              <a:rPr lang="en-GB" sz="2000" b="1" dirty="0">
                <a:latin typeface="HfW precursive"/>
              </a:rPr>
              <a:t>on time.</a:t>
            </a:r>
            <a:endParaRPr lang="en-GB" sz="2000" dirty="0"/>
          </a:p>
        </p:txBody>
      </p:sp>
      <p:sp>
        <p:nvSpPr>
          <p:cNvPr id="7" name="Rectangle 6">
            <a:extLst>
              <a:ext uri="{FF2B5EF4-FFF2-40B4-BE49-F238E27FC236}">
                <a16:creationId xmlns:a16="http://schemas.microsoft.com/office/drawing/2014/main" id="{9E94EE0C-3242-4D22-82C5-F7C292D441C7}"/>
              </a:ext>
            </a:extLst>
          </p:cNvPr>
          <p:cNvSpPr/>
          <p:nvPr/>
        </p:nvSpPr>
        <p:spPr>
          <a:xfrm>
            <a:off x="507202" y="6042475"/>
            <a:ext cx="8667480" cy="1015663"/>
          </a:xfrm>
          <a:prstGeom prst="rect">
            <a:avLst/>
          </a:prstGeom>
        </p:spPr>
        <p:txBody>
          <a:bodyPr wrap="square">
            <a:spAutoFit/>
          </a:bodyPr>
          <a:lstStyle/>
          <a:p>
            <a:r>
              <a:rPr lang="en-GB" sz="2000" dirty="0">
                <a:latin typeface="HfW precursive"/>
              </a:rPr>
              <a:t>We are here to help and support you in getting this right. If we are concerned about your child’s attendance, we will speak to you.</a:t>
            </a:r>
            <a:endParaRPr lang="en-GB" sz="2000" dirty="0"/>
          </a:p>
        </p:txBody>
      </p:sp>
    </p:spTree>
    <p:extLst>
      <p:ext uri="{BB962C8B-B14F-4D97-AF65-F5344CB8AC3E}">
        <p14:creationId xmlns:p14="http://schemas.microsoft.com/office/powerpoint/2010/main" val="8551100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p:cNvSpPr txBox="1">
            <a:spLocks noChangeArrowheads="1"/>
          </p:cNvSpPr>
          <p:nvPr/>
        </p:nvSpPr>
        <p:spPr>
          <a:xfrm>
            <a:off x="476817" y="789024"/>
            <a:ext cx="5303382" cy="751909"/>
          </a:xfrm>
          <a:prstGeom prst="roundRect">
            <a:avLst>
              <a:gd name="adj" fmla="val 21667"/>
            </a:avLst>
          </a:prstGeom>
        </p:spPr>
        <p:txBody>
          <a:bodyPr/>
          <a:lstStyle>
            <a:lvl1pPr algn="l" defTabSz="761970" rtl="0" eaLnBrk="1" latinLnBrk="0" hangingPunct="1">
              <a:lnSpc>
                <a:spcPct val="90000"/>
              </a:lnSpc>
              <a:spcBef>
                <a:spcPct val="0"/>
              </a:spcBef>
              <a:buNone/>
              <a:defRPr sz="3667" kern="1200">
                <a:solidFill>
                  <a:schemeClr val="tx1"/>
                </a:solidFill>
                <a:latin typeface="+mj-lt"/>
                <a:ea typeface="+mj-ea"/>
                <a:cs typeface="+mj-cs"/>
              </a:defRPr>
            </a:lvl1pPr>
          </a:lstStyle>
          <a:p>
            <a:pPr>
              <a:defRPr/>
            </a:pPr>
            <a:r>
              <a:rPr lang="en-GB" sz="4400" b="1" dirty="0">
                <a:effectLst>
                  <a:outerShdw blurRad="38100" dist="38100" dir="2700000" algn="tl">
                    <a:srgbClr val="C0C0C0"/>
                  </a:outerShdw>
                </a:effectLst>
                <a:latin typeface="HfW cursive" panose="00000500000000000000" pitchFamily="2" charset="0"/>
                <a:cs typeface="Comic Sans MS"/>
              </a:rPr>
              <a:t>The School Week</a:t>
            </a:r>
            <a:endParaRPr lang="en-US" sz="4400" b="1" dirty="0">
              <a:effectLst>
                <a:outerShdw blurRad="38100" dist="38100" dir="2700000" algn="tl">
                  <a:srgbClr val="C0C0C0"/>
                </a:outerShdw>
              </a:effectLst>
              <a:latin typeface="HfW cursive" panose="00000500000000000000" pitchFamily="2" charset="0"/>
              <a:cs typeface="Comic Sans MS"/>
            </a:endParaRPr>
          </a:p>
        </p:txBody>
      </p:sp>
      <p:sp>
        <p:nvSpPr>
          <p:cNvPr id="6" name="Rectangle 3"/>
          <p:cNvSpPr txBox="1">
            <a:spLocks noChangeArrowheads="1"/>
          </p:cNvSpPr>
          <p:nvPr/>
        </p:nvSpPr>
        <p:spPr>
          <a:xfrm>
            <a:off x="381432" y="1882667"/>
            <a:ext cx="9530783" cy="4056861"/>
          </a:xfrm>
          <a:prstGeom prst="rect">
            <a:avLst/>
          </a:prstGeom>
        </p:spPr>
        <p:txBody>
          <a:bodyPr/>
          <a:lst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a:lstStyle>
          <a:p>
            <a:pPr>
              <a:lnSpc>
                <a:spcPct val="150000"/>
              </a:lnSpc>
            </a:pPr>
            <a:r>
              <a:rPr lang="en-GB" sz="2500" dirty="0">
                <a:latin typeface="HfW cursive" panose="00000500000000000000" pitchFamily="2" charset="0"/>
                <a:cs typeface="Comic Sans MS"/>
              </a:rPr>
              <a:t>Daily maths lessons and 4 reading and writing lessons.</a:t>
            </a:r>
          </a:p>
          <a:p>
            <a:pPr>
              <a:lnSpc>
                <a:spcPct val="150000"/>
              </a:lnSpc>
            </a:pPr>
            <a:r>
              <a:rPr lang="en-GB" sz="2500" dirty="0">
                <a:latin typeface="HfW cursive" panose="00000500000000000000" pitchFamily="2" charset="0"/>
                <a:cs typeface="Comic Sans MS"/>
              </a:rPr>
              <a:t>Daily Newsround.</a:t>
            </a:r>
          </a:p>
          <a:p>
            <a:pPr>
              <a:lnSpc>
                <a:spcPct val="150000"/>
              </a:lnSpc>
            </a:pPr>
            <a:r>
              <a:rPr lang="en-GB" sz="2500" dirty="0">
                <a:latin typeface="HfW cursive" panose="00000500000000000000" pitchFamily="2" charset="0"/>
                <a:cs typeface="Comic Sans MS"/>
              </a:rPr>
              <a:t>Library visit is on a Thursday.</a:t>
            </a:r>
          </a:p>
          <a:p>
            <a:pPr>
              <a:lnSpc>
                <a:spcPct val="150000"/>
              </a:lnSpc>
            </a:pPr>
            <a:r>
              <a:rPr lang="en-GB" sz="2500" dirty="0">
                <a:latin typeface="HfW cursive" panose="00000500000000000000" pitchFamily="2" charset="0"/>
                <a:cs typeface="Comic Sans MS"/>
              </a:rPr>
              <a:t>Two hours PE every week (indoor and outdoor) on a Tuesday. </a:t>
            </a:r>
          </a:p>
          <a:p>
            <a:pPr>
              <a:lnSpc>
                <a:spcPct val="150000"/>
              </a:lnSpc>
            </a:pPr>
            <a:r>
              <a:rPr lang="en-GB" sz="2500" dirty="0">
                <a:latin typeface="HfW cursive" panose="00000500000000000000" pitchFamily="2" charset="0"/>
                <a:cs typeface="Comic Sans MS"/>
              </a:rPr>
              <a:t>Computing, RE, French, Music, Science and PSHE lessons weekly. </a:t>
            </a:r>
          </a:p>
          <a:p>
            <a:pPr>
              <a:lnSpc>
                <a:spcPct val="150000"/>
              </a:lnSpc>
            </a:pPr>
            <a:r>
              <a:rPr lang="en-US" sz="2500" dirty="0">
                <a:latin typeface="HfW cursive" panose="00000500000000000000" pitchFamily="2" charset="0"/>
                <a:cs typeface="Comic Sans MS"/>
              </a:rPr>
              <a:t>Art, DT, </a:t>
            </a:r>
            <a:r>
              <a:rPr lang="en-GB" sz="2500" dirty="0">
                <a:latin typeface="HfW cursive" panose="00000500000000000000" pitchFamily="2" charset="0"/>
                <a:cs typeface="Comic Sans MS"/>
              </a:rPr>
              <a:t>History and Geography</a:t>
            </a:r>
            <a:r>
              <a:rPr lang="en-US" sz="2500" dirty="0">
                <a:latin typeface="HfW cursive" panose="00000500000000000000" pitchFamily="2" charset="0"/>
                <a:cs typeface="Comic Sans MS"/>
              </a:rPr>
              <a:t> will be taught according to topic.</a:t>
            </a:r>
          </a:p>
        </p:txBody>
      </p:sp>
      <p:pic>
        <p:nvPicPr>
          <p:cNvPr id="8" name="Picture 7">
            <a:extLst>
              <a:ext uri="{FF2B5EF4-FFF2-40B4-BE49-F238E27FC236}">
                <a16:creationId xmlns:a16="http://schemas.microsoft.com/office/drawing/2014/main" id="{4083019E-A55F-4C8D-8AF2-778C79BFBC5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9" name="Picture 8">
            <a:extLst>
              <a:ext uri="{FF2B5EF4-FFF2-40B4-BE49-F238E27FC236}">
                <a16:creationId xmlns:a16="http://schemas.microsoft.com/office/drawing/2014/main" id="{D3C8B371-1954-4573-87F6-429EA8FCF0B3}"/>
              </a:ext>
            </a:extLst>
          </p:cNvPr>
          <p:cNvPicPr>
            <a:picLocks noChangeAspect="1"/>
          </p:cNvPicPr>
          <p:nvPr/>
        </p:nvPicPr>
        <p:blipFill>
          <a:blip r:embed="rId3"/>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2419689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6">
                                            <p:txEl>
                                              <p:pRg st="0" end="0"/>
                                            </p:txEl>
                                          </p:spTgt>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6">
                                            <p:txEl>
                                              <p:pRg st="1" end="1"/>
                                            </p:txEl>
                                          </p:spTgt>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grpId="0" nodeType="afterEffect">
                                  <p:stCondLst>
                                    <p:cond delay="0"/>
                                  </p:stCondLst>
                                  <p:childTnLst>
                                    <p:set>
                                      <p:cBhvr>
                                        <p:cTn id="12" dur="1" fill="hold">
                                          <p:stCondLst>
                                            <p:cond delay="499"/>
                                          </p:stCondLst>
                                        </p:cTn>
                                        <p:tgtEl>
                                          <p:spTgt spid="6">
                                            <p:txEl>
                                              <p:pRg st="2" end="2"/>
                                            </p:txEl>
                                          </p:spTgt>
                                        </p:tgtEl>
                                        <p:attrNameLst>
                                          <p:attrName>style.visibility</p:attrName>
                                        </p:attrNameLst>
                                      </p:cBhvr>
                                      <p:to>
                                        <p:strVal val="visible"/>
                                      </p:to>
                                    </p:set>
                                  </p:childTnLst>
                                </p:cTn>
                              </p:par>
                            </p:childTnLst>
                          </p:cTn>
                        </p:par>
                        <p:par>
                          <p:cTn id="13" fill="hold">
                            <p:stCondLst>
                              <p:cond delay="1500"/>
                            </p:stCondLst>
                            <p:childTnLst>
                              <p:par>
                                <p:cTn id="14" presetID="1" presetClass="entr" presetSubtype="0" fill="hold" grpId="0" nodeType="afterEffect">
                                  <p:stCondLst>
                                    <p:cond delay="0"/>
                                  </p:stCondLst>
                                  <p:childTnLst>
                                    <p:set>
                                      <p:cBhvr>
                                        <p:cTn id="15" dur="1" fill="hold">
                                          <p:stCondLst>
                                            <p:cond delay="499"/>
                                          </p:stCondLst>
                                        </p:cTn>
                                        <p:tgtEl>
                                          <p:spTgt spid="6">
                                            <p:txEl>
                                              <p:pRg st="3" end="3"/>
                                            </p:txEl>
                                          </p:spTgt>
                                        </p:tgtEl>
                                        <p:attrNameLst>
                                          <p:attrName>style.visibility</p:attrName>
                                        </p:attrNameLst>
                                      </p:cBhvr>
                                      <p:to>
                                        <p:strVal val="visible"/>
                                      </p:to>
                                    </p:set>
                                  </p:childTnLst>
                                </p:cTn>
                              </p:par>
                            </p:childTnLst>
                          </p:cTn>
                        </p:par>
                        <p:par>
                          <p:cTn id="16" fill="hold">
                            <p:stCondLst>
                              <p:cond delay="2000"/>
                            </p:stCondLst>
                            <p:childTnLst>
                              <p:par>
                                <p:cTn id="17" presetID="1" presetClass="entr" presetSubtype="0" fill="hold" grpId="0" nodeType="afterEffect">
                                  <p:stCondLst>
                                    <p:cond delay="0"/>
                                  </p:stCondLst>
                                  <p:childTnLst>
                                    <p:set>
                                      <p:cBhvr>
                                        <p:cTn id="18" dur="1" fill="hold">
                                          <p:stCondLst>
                                            <p:cond delay="499"/>
                                          </p:stCondLst>
                                        </p:cTn>
                                        <p:tgtEl>
                                          <p:spTgt spid="6">
                                            <p:txEl>
                                              <p:pRg st="4" end="4"/>
                                            </p:txEl>
                                          </p:spTgt>
                                        </p:tgtEl>
                                        <p:attrNameLst>
                                          <p:attrName>style.visibility</p:attrName>
                                        </p:attrNameLst>
                                      </p:cBhvr>
                                      <p:to>
                                        <p:strVal val="visible"/>
                                      </p:to>
                                    </p:set>
                                  </p:childTnLst>
                                </p:cTn>
                              </p:par>
                            </p:childTnLst>
                          </p:cTn>
                        </p:par>
                        <p:par>
                          <p:cTn id="19" fill="hold">
                            <p:stCondLst>
                              <p:cond delay="2500"/>
                            </p:stCondLst>
                            <p:childTnLst>
                              <p:par>
                                <p:cTn id="20" presetID="1" presetClass="entr" presetSubtype="0" fill="hold" grpId="0" nodeType="afterEffect">
                                  <p:stCondLst>
                                    <p:cond delay="0"/>
                                  </p:stCondLst>
                                  <p:childTnLst>
                                    <p:set>
                                      <p:cBhvr>
                                        <p:cTn id="21" dur="1" fill="hold">
                                          <p:stCondLst>
                                            <p:cond delay="499"/>
                                          </p:stCondLst>
                                        </p:cTn>
                                        <p:tgtEl>
                                          <p:spTgt spid="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utoUpdateAnimBg="0" advAuto="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298" name="AutoShape 2">
            <a:extLst>
              <a:ext uri="{FF2B5EF4-FFF2-40B4-BE49-F238E27FC236}">
                <a16:creationId xmlns:a16="http://schemas.microsoft.com/office/drawing/2014/main" id="{10DA01BA-2379-4436-AB69-B95A0C2CD82F}"/>
              </a:ext>
            </a:extLst>
          </p:cNvPr>
          <p:cNvSpPr>
            <a:spLocks noGrp="1" noChangeArrowheads="1"/>
          </p:cNvSpPr>
          <p:nvPr>
            <p:ph type="title"/>
          </p:nvPr>
        </p:nvSpPr>
        <p:spPr>
          <a:xfrm>
            <a:off x="304590" y="550103"/>
            <a:ext cx="6435937" cy="1399117"/>
          </a:xfrm>
        </p:spPr>
        <p:txBody>
          <a:bodyPr rtlCol="0">
            <a:noAutofit/>
          </a:bodyPr>
          <a:lstStyle/>
          <a:p>
            <a:pPr>
              <a:defRPr/>
            </a:pPr>
            <a:r>
              <a:rPr lang="en-GB" sz="4400" dirty="0">
                <a:solidFill>
                  <a:schemeClr val="tx1"/>
                </a:solidFill>
                <a:effectLst>
                  <a:outerShdw blurRad="38100" dist="38100" dir="2700000" algn="tl">
                    <a:srgbClr val="C0C0C0"/>
                  </a:outerShdw>
                </a:effectLst>
                <a:latin typeface="HfW cursive" panose="00000500000000000000" pitchFamily="2" charset="0"/>
              </a:rPr>
              <a:t>Reading Expectations</a:t>
            </a:r>
            <a:endParaRPr lang="en-US" sz="4400" dirty="0">
              <a:solidFill>
                <a:schemeClr val="tx1"/>
              </a:solidFill>
              <a:effectLst>
                <a:outerShdw blurRad="38100" dist="38100" dir="2700000" algn="tl">
                  <a:srgbClr val="C0C0C0"/>
                </a:outerShdw>
              </a:effectLst>
              <a:latin typeface="HfW cursive" panose="00000500000000000000" pitchFamily="2" charset="0"/>
            </a:endParaRPr>
          </a:p>
        </p:txBody>
      </p:sp>
      <p:sp>
        <p:nvSpPr>
          <p:cNvPr id="55299" name="Rectangle 3">
            <a:extLst>
              <a:ext uri="{FF2B5EF4-FFF2-40B4-BE49-F238E27FC236}">
                <a16:creationId xmlns:a16="http://schemas.microsoft.com/office/drawing/2014/main" id="{533A50AC-31A0-4832-97FB-5C170E1DFA2C}"/>
              </a:ext>
            </a:extLst>
          </p:cNvPr>
          <p:cNvSpPr>
            <a:spLocks noGrp="1" noChangeArrowheads="1"/>
          </p:cNvSpPr>
          <p:nvPr>
            <p:ph type="body" sz="half" idx="1"/>
          </p:nvPr>
        </p:nvSpPr>
        <p:spPr>
          <a:xfrm>
            <a:off x="476519" y="2812516"/>
            <a:ext cx="9292515" cy="6435937"/>
          </a:xfrm>
        </p:spPr>
        <p:txBody>
          <a:bodyPr rtlCol="0">
            <a:normAutofit/>
          </a:bodyPr>
          <a:lstStyle/>
          <a:p>
            <a:pPr>
              <a:buClr>
                <a:schemeClr val="accent1">
                  <a:lumMod val="75000"/>
                </a:schemeClr>
              </a:buClr>
              <a:defRPr/>
            </a:pPr>
            <a:r>
              <a:rPr lang="en-GB" altLang="en-US" sz="2000" dirty="0">
                <a:solidFill>
                  <a:schemeClr val="tx1"/>
                </a:solidFill>
                <a:latin typeface="HfW cursive" panose="00000500000000000000" pitchFamily="2" charset="0"/>
                <a:cs typeface="Calibri" panose="020F0502020204030204" pitchFamily="34" charset="0"/>
              </a:rPr>
              <a:t>Year 4 are expected to read at least 4 times per week for at least 20 minutes each time.</a:t>
            </a:r>
            <a:endParaRPr lang="en-US" altLang="en-US" sz="1400" dirty="0">
              <a:solidFill>
                <a:schemeClr val="tx1"/>
              </a:solidFill>
              <a:latin typeface="HfW cursive" panose="00000500000000000000" pitchFamily="2" charset="0"/>
            </a:endParaRPr>
          </a:p>
          <a:p>
            <a:pPr>
              <a:buClr>
                <a:schemeClr val="accent1">
                  <a:lumMod val="75000"/>
                </a:schemeClr>
              </a:buClr>
              <a:defRPr/>
            </a:pPr>
            <a:r>
              <a:rPr lang="en-US" altLang="en-US" sz="2000" dirty="0">
                <a:solidFill>
                  <a:schemeClr val="tx1"/>
                </a:solidFill>
                <a:latin typeface="HfW cursive" panose="00000500000000000000" pitchFamily="2" charset="0"/>
                <a:cs typeface="Calibri" panose="020F0502020204030204" pitchFamily="34" charset="0"/>
              </a:rPr>
              <a:t>Ideally, they read to an adult, but we do understand that this is not always possible.</a:t>
            </a:r>
          </a:p>
          <a:p>
            <a:pPr>
              <a:buClr>
                <a:schemeClr val="accent1">
                  <a:lumMod val="75000"/>
                </a:schemeClr>
              </a:buClr>
              <a:defRPr/>
            </a:pPr>
            <a:r>
              <a:rPr lang="en-US" altLang="en-US" sz="2000" dirty="0">
                <a:solidFill>
                  <a:schemeClr val="tx1"/>
                </a:solidFill>
                <a:latin typeface="HfW cursive" panose="00000500000000000000" pitchFamily="2" charset="0"/>
                <a:cs typeface="Calibri" panose="020F0502020204030204" pitchFamily="34" charset="0"/>
              </a:rPr>
              <a:t>Book bands - children are assessed for their BB level and they can change their books daily</a:t>
            </a:r>
          </a:p>
          <a:p>
            <a:pPr>
              <a:buClr>
                <a:schemeClr val="accent1">
                  <a:lumMod val="75000"/>
                </a:schemeClr>
              </a:buClr>
              <a:defRPr/>
            </a:pPr>
            <a:r>
              <a:rPr lang="en-US" altLang="en-US" sz="2000" dirty="0">
                <a:solidFill>
                  <a:schemeClr val="tx1"/>
                </a:solidFill>
                <a:latin typeface="HfW cursive" panose="00000500000000000000" pitchFamily="2" charset="0"/>
                <a:cs typeface="Calibri" panose="020F0502020204030204" pitchFamily="34" charset="0"/>
              </a:rPr>
              <a:t>Children should read their BB book on these 4 (or more) occasions. They can read a book of their choice the rest of the time if they choose to.</a:t>
            </a:r>
          </a:p>
          <a:p>
            <a:pPr>
              <a:buClr>
                <a:schemeClr val="accent1">
                  <a:lumMod val="75000"/>
                </a:schemeClr>
              </a:buClr>
              <a:defRPr/>
            </a:pPr>
            <a:r>
              <a:rPr lang="en-US" altLang="en-US" sz="2000" dirty="0">
                <a:solidFill>
                  <a:schemeClr val="tx1"/>
                </a:solidFill>
                <a:latin typeface="HfW cursive" panose="00000500000000000000" pitchFamily="2" charset="0"/>
                <a:cs typeface="Calibri" panose="020F0502020204030204" pitchFamily="34" charset="0"/>
              </a:rPr>
              <a:t>Please record this in the diary.</a:t>
            </a:r>
          </a:p>
          <a:p>
            <a:pPr>
              <a:buClr>
                <a:schemeClr val="accent1">
                  <a:lumMod val="75000"/>
                </a:schemeClr>
              </a:buClr>
              <a:defRPr/>
            </a:pPr>
            <a:r>
              <a:rPr lang="en-US" altLang="en-US" sz="2000" dirty="0">
                <a:solidFill>
                  <a:schemeClr val="tx1"/>
                </a:solidFill>
                <a:latin typeface="HfW cursive" panose="00000500000000000000" pitchFamily="2" charset="0"/>
                <a:cs typeface="Calibri" panose="020F0502020204030204" pitchFamily="34" charset="0"/>
              </a:rPr>
              <a:t>We celebrate the children’s home-reading efforts at the end of every half term.</a:t>
            </a:r>
          </a:p>
          <a:p>
            <a:pPr>
              <a:buClr>
                <a:schemeClr val="accent1">
                  <a:lumMod val="75000"/>
                </a:schemeClr>
              </a:buClr>
              <a:defRPr/>
            </a:pPr>
            <a:r>
              <a:rPr lang="en-US" altLang="en-US" sz="2000" dirty="0">
                <a:solidFill>
                  <a:schemeClr val="tx1"/>
                </a:solidFill>
                <a:latin typeface="HfW cursive" panose="00000500000000000000" pitchFamily="2" charset="0"/>
                <a:cs typeface="Calibri" panose="020F0502020204030204" pitchFamily="34" charset="0"/>
              </a:rPr>
              <a:t>Opportunity to read at lunchtime.</a:t>
            </a:r>
          </a:p>
        </p:txBody>
      </p:sp>
      <p:pic>
        <p:nvPicPr>
          <p:cNvPr id="40964" name="Picture 2">
            <a:extLst>
              <a:ext uri="{FF2B5EF4-FFF2-40B4-BE49-F238E27FC236}">
                <a16:creationId xmlns:a16="http://schemas.microsoft.com/office/drawing/2014/main" id="{10E6BEA8-7EE6-4326-994F-3E9B71D3D1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11028" y="102823"/>
            <a:ext cx="3842795" cy="2555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
          <p:cNvSpPr txBox="1"/>
          <p:nvPr/>
        </p:nvSpPr>
        <p:spPr>
          <a:xfrm>
            <a:off x="302647" y="1137004"/>
            <a:ext cx="8932069" cy="6740307"/>
          </a:xfrm>
          <a:prstGeom prst="rect">
            <a:avLst/>
          </a:prstGeom>
          <a:noFill/>
        </p:spPr>
        <p:txBody>
          <a:bodyPr vert="horz" wrap="square" rtlCol="0">
            <a:spAutoFit/>
          </a:bodyPr>
          <a:lstStyle/>
          <a:p>
            <a:pPr marL="342900" indent="-342900">
              <a:buFont typeface="Arial" panose="020B0604020202020204" pitchFamily="34" charset="0"/>
              <a:buChar char="•"/>
            </a:pPr>
            <a:r>
              <a:rPr lang="en-GB" sz="2400" dirty="0">
                <a:latin typeface="HfW cursive" panose="00000500000000000000" pitchFamily="2" charset="0"/>
                <a:ea typeface="Times New Roman"/>
                <a:cs typeface="Times New Roman"/>
              </a:rPr>
              <a:t>English and maths set on Thursdays and are due in on Wednesday. This will be using an online website called ‘Atom Learning’ for Maths and every other week for English which will also be set in an English book to go home.</a:t>
            </a:r>
            <a:br>
              <a:rPr lang="en-GB" sz="2400" dirty="0">
                <a:latin typeface="HfW cursive" panose="00000500000000000000" pitchFamily="2" charset="0"/>
                <a:ea typeface="Times New Roman"/>
                <a:cs typeface="Times New Roman"/>
              </a:rPr>
            </a:br>
            <a:endParaRPr lang="en-GB" sz="2400" dirty="0">
              <a:latin typeface="HfW cursive" panose="00000500000000000000" pitchFamily="2" charset="0"/>
              <a:ea typeface="Times New Roman"/>
              <a:cs typeface="Times New Roman"/>
            </a:endParaRPr>
          </a:p>
          <a:p>
            <a:pPr marL="342900" indent="-342900">
              <a:buFont typeface="Arial" panose="020B0604020202020204" pitchFamily="34" charset="0"/>
              <a:buChar char="•"/>
            </a:pPr>
            <a:r>
              <a:rPr lang="en-GB" sz="2400" dirty="0">
                <a:latin typeface="HfW cursive" panose="00000500000000000000" pitchFamily="2" charset="0"/>
                <a:ea typeface="Times New Roman"/>
                <a:cs typeface="Times New Roman"/>
              </a:rPr>
              <a:t>Spellings are set on Friday, tested on Thursday and homework due in on Thursday.</a:t>
            </a:r>
            <a:br>
              <a:rPr lang="en-GB" sz="2400" dirty="0">
                <a:latin typeface="HfW cursive" panose="00000500000000000000" pitchFamily="2" charset="0"/>
                <a:ea typeface="Times New Roman"/>
                <a:cs typeface="Times New Roman"/>
              </a:rPr>
            </a:br>
            <a:endParaRPr lang="en-GB" sz="2400" dirty="0">
              <a:latin typeface="HfW cursive" panose="00000500000000000000" pitchFamily="2" charset="0"/>
              <a:ea typeface="Times New Roman"/>
              <a:cs typeface="Times New Roman"/>
            </a:endParaRPr>
          </a:p>
          <a:p>
            <a:pPr marL="342900" indent="-342900">
              <a:buFont typeface="Arial" panose="020B0604020202020204" pitchFamily="34" charset="0"/>
              <a:buChar char="•"/>
            </a:pPr>
            <a:r>
              <a:rPr lang="en-GB" sz="2400" dirty="0">
                <a:latin typeface="HfW cursive" panose="00000500000000000000" pitchFamily="2" charset="0"/>
                <a:ea typeface="Times New Roman"/>
                <a:cs typeface="Times New Roman"/>
              </a:rPr>
              <a:t>TT </a:t>
            </a:r>
            <a:r>
              <a:rPr lang="en-GB" sz="2400" dirty="0" err="1">
                <a:latin typeface="HfW cursive" panose="00000500000000000000" pitchFamily="2" charset="0"/>
                <a:ea typeface="Times New Roman"/>
                <a:cs typeface="Times New Roman"/>
              </a:rPr>
              <a:t>Rockstars</a:t>
            </a:r>
            <a:r>
              <a:rPr lang="en-GB" sz="2400" dirty="0">
                <a:latin typeface="HfW cursive" panose="00000500000000000000" pitchFamily="2" charset="0"/>
                <a:ea typeface="Times New Roman"/>
                <a:cs typeface="Times New Roman"/>
              </a:rPr>
              <a:t> homework</a:t>
            </a:r>
            <a:br>
              <a:rPr lang="en-GB" sz="2400" dirty="0">
                <a:latin typeface="HfW cursive" panose="00000500000000000000" pitchFamily="2" charset="0"/>
                <a:ea typeface="Times New Roman"/>
                <a:cs typeface="Times New Roman"/>
              </a:rPr>
            </a:br>
            <a:endParaRPr lang="en-GB" sz="2400" dirty="0">
              <a:latin typeface="HfW cursive" panose="00000500000000000000" pitchFamily="2" charset="0"/>
              <a:ea typeface="Times New Roman"/>
            </a:endParaRPr>
          </a:p>
          <a:p>
            <a:pPr marL="342900" indent="-342900">
              <a:buFont typeface="Arial" panose="020B0604020202020204" pitchFamily="34" charset="0"/>
              <a:buChar char="•"/>
            </a:pPr>
            <a:r>
              <a:rPr lang="en-GB" sz="2400" dirty="0">
                <a:latin typeface="HfW cursive" panose="00000500000000000000" pitchFamily="2" charset="0"/>
                <a:ea typeface="Times New Roman"/>
                <a:cs typeface="Times New Roman"/>
              </a:rPr>
              <a:t>20 minutes of reading at home - 4 times a week.</a:t>
            </a:r>
            <a:br>
              <a:rPr lang="en-GB" sz="2400" dirty="0">
                <a:latin typeface="HfW cursive" panose="00000500000000000000" pitchFamily="2" charset="0"/>
                <a:ea typeface="Times New Roman"/>
                <a:cs typeface="Times New Roman"/>
              </a:rPr>
            </a:br>
            <a:r>
              <a:rPr lang="en-GB" sz="2400" dirty="0">
                <a:latin typeface="HfW cursive" panose="00000500000000000000" pitchFamily="2" charset="0"/>
                <a:ea typeface="Times New Roman"/>
                <a:cs typeface="Times New Roman"/>
              </a:rPr>
              <a:t>Homework diary signed by an adult every time they read.</a:t>
            </a:r>
            <a:br>
              <a:rPr lang="en-GB" sz="2400" dirty="0">
                <a:latin typeface="HfW cursive" panose="00000500000000000000" pitchFamily="2" charset="0"/>
                <a:ea typeface="Times New Roman"/>
                <a:cs typeface="Times New Roman"/>
              </a:rPr>
            </a:br>
            <a:endParaRPr lang="en-GB" sz="2400" dirty="0">
              <a:latin typeface="HfW cursive" panose="00000500000000000000" pitchFamily="2" charset="0"/>
              <a:ea typeface="Times New Roman"/>
            </a:endParaRPr>
          </a:p>
          <a:p>
            <a:pPr marL="342900" indent="-342900">
              <a:buFont typeface="Arial" panose="020B0604020202020204" pitchFamily="34" charset="0"/>
              <a:buChar char="•"/>
            </a:pPr>
            <a:r>
              <a:rPr lang="en-GB" sz="2400" dirty="0">
                <a:latin typeface="HfW cursive" panose="00000500000000000000" pitchFamily="2" charset="0"/>
                <a:ea typeface="Times New Roman"/>
                <a:cs typeface="Times New Roman"/>
              </a:rPr>
              <a:t>Home Learning Projects are set half termly for each new topic.</a:t>
            </a:r>
          </a:p>
          <a:p>
            <a:pPr marL="342900" indent="-342900">
              <a:buFont typeface="Arial" panose="020B0604020202020204" pitchFamily="34" charset="0"/>
              <a:buChar char="•"/>
            </a:pPr>
            <a:endParaRPr lang="en-GB" sz="2400" dirty="0">
              <a:latin typeface="HfW cursive" panose="00000500000000000000" pitchFamily="2" charset="0"/>
              <a:ea typeface="Times New Roman"/>
            </a:endParaRPr>
          </a:p>
        </p:txBody>
      </p:sp>
      <p:sp>
        <p:nvSpPr>
          <p:cNvPr id="2" name="Rectangle 1"/>
          <p:cNvSpPr/>
          <p:nvPr/>
        </p:nvSpPr>
        <p:spPr>
          <a:xfrm>
            <a:off x="538502" y="491199"/>
            <a:ext cx="3359125" cy="769441"/>
          </a:xfrm>
          <a:prstGeom prst="rect">
            <a:avLst/>
          </a:prstGeom>
        </p:spPr>
        <p:txBody>
          <a:bodyPr wrap="none">
            <a:spAutoFit/>
          </a:bodyPr>
          <a:lstStyle/>
          <a:p>
            <a:pPr lvl="0"/>
            <a:r>
              <a:rPr lang="en-GB" sz="4400" b="1" dirty="0">
                <a:effectLst>
                  <a:outerShdw blurRad="38100" dist="38100" dir="2700000" algn="tl">
                    <a:srgbClr val="000000">
                      <a:alpha val="43137"/>
                    </a:srgbClr>
                  </a:outerShdw>
                </a:effectLst>
                <a:latin typeface="HfW cursive" panose="00000500000000000000" pitchFamily="2" charset="0"/>
                <a:ea typeface="Times New Roman"/>
                <a:cs typeface="Times New Roman"/>
              </a:rPr>
              <a:t>Homework</a:t>
            </a:r>
            <a:r>
              <a:rPr lang="en-GB" sz="4400" b="1" dirty="0">
                <a:latin typeface="HfW cursive" panose="00000500000000000000" pitchFamily="2" charset="0"/>
                <a:ea typeface="Times New Roman"/>
                <a:cs typeface="Times New Roman"/>
              </a:rPr>
              <a:t> </a:t>
            </a:r>
            <a:endParaRPr lang="en-GB" sz="4400" b="1" dirty="0">
              <a:latin typeface="HfW cursive" panose="00000500000000000000" pitchFamily="2" charset="0"/>
              <a:ea typeface="Times New Roman"/>
            </a:endParaRPr>
          </a:p>
        </p:txBody>
      </p:sp>
      <p:pic>
        <p:nvPicPr>
          <p:cNvPr id="4" name="Picture 3">
            <a:extLst>
              <a:ext uri="{FF2B5EF4-FFF2-40B4-BE49-F238E27FC236}">
                <a16:creationId xmlns:a16="http://schemas.microsoft.com/office/drawing/2014/main" id="{7BDA40E5-B1D9-46E8-AD74-D971111DBB4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6" name="Picture 5">
            <a:extLst>
              <a:ext uri="{FF2B5EF4-FFF2-40B4-BE49-F238E27FC236}">
                <a16:creationId xmlns:a16="http://schemas.microsoft.com/office/drawing/2014/main" id="{354845E1-473D-41FA-8532-2BDC84D475E5}"/>
              </a:ext>
            </a:extLst>
          </p:cNvPr>
          <p:cNvPicPr>
            <a:picLocks noChangeAspect="1"/>
          </p:cNvPicPr>
          <p:nvPr/>
        </p:nvPicPr>
        <p:blipFill>
          <a:blip r:embed="rId4"/>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32121422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93495" y="723816"/>
            <a:ext cx="9883236" cy="584776"/>
          </a:xfrm>
          <a:prstGeom prst="rect">
            <a:avLst/>
          </a:prstGeom>
          <a:noFill/>
        </p:spPr>
        <p:txBody>
          <a:bodyPr vert="horz" wrap="square" rtlCol="0">
            <a:spAutoFit/>
          </a:bodyPr>
          <a:lstStyle/>
          <a:p>
            <a:endParaRPr lang="en-GB" sz="3200" dirty="0">
              <a:latin typeface="HfW cursive" panose="00000500000000000000" pitchFamily="2" charset="0"/>
            </a:endParaRPr>
          </a:p>
        </p:txBody>
      </p:sp>
      <p:sp>
        <p:nvSpPr>
          <p:cNvPr id="4" name="AutoShape 2"/>
          <p:cNvSpPr txBox="1">
            <a:spLocks noChangeArrowheads="1"/>
          </p:cNvSpPr>
          <p:nvPr/>
        </p:nvSpPr>
        <p:spPr>
          <a:xfrm>
            <a:off x="543340" y="723816"/>
            <a:ext cx="7924800" cy="1143000"/>
          </a:xfrm>
          <a:prstGeom prst="roundRect">
            <a:avLst>
              <a:gd name="adj" fmla="val 21667"/>
            </a:avLst>
          </a:prstGeom>
        </p:spPr>
        <p:txBody>
          <a:bodyPr/>
          <a:lstStyle>
            <a:lvl1pPr algn="l" defTabSz="761970" rtl="0" eaLnBrk="1" latinLnBrk="0" hangingPunct="1">
              <a:lnSpc>
                <a:spcPct val="90000"/>
              </a:lnSpc>
              <a:spcBef>
                <a:spcPct val="0"/>
              </a:spcBef>
              <a:buNone/>
              <a:defRPr sz="3667" kern="1200">
                <a:solidFill>
                  <a:schemeClr val="tx1"/>
                </a:solidFill>
                <a:latin typeface="+mj-lt"/>
                <a:ea typeface="+mj-ea"/>
                <a:cs typeface="+mj-cs"/>
              </a:defRPr>
            </a:lvl1pPr>
          </a:lstStyle>
          <a:p>
            <a:pPr>
              <a:defRPr/>
            </a:pPr>
            <a:r>
              <a:rPr lang="en-GB" sz="4400" b="1" dirty="0">
                <a:effectLst>
                  <a:outerShdw blurRad="38100" dist="38100" dir="2700000" algn="tl">
                    <a:srgbClr val="C0C0C0"/>
                  </a:outerShdw>
                </a:effectLst>
                <a:latin typeface="HfW cursive" panose="00000500000000000000" pitchFamily="2" charset="0"/>
                <a:cs typeface="Comic Sans MS"/>
              </a:rPr>
              <a:t>How Can You Help?</a:t>
            </a:r>
            <a:endParaRPr lang="en-US" sz="4400" b="1" dirty="0">
              <a:effectLst>
                <a:outerShdw blurRad="38100" dist="38100" dir="2700000" algn="tl">
                  <a:srgbClr val="C0C0C0"/>
                </a:outerShdw>
              </a:effectLst>
              <a:latin typeface="HfW cursive" panose="00000500000000000000" pitchFamily="2" charset="0"/>
              <a:cs typeface="Comic Sans MS"/>
            </a:endParaRPr>
          </a:p>
        </p:txBody>
      </p:sp>
      <p:sp>
        <p:nvSpPr>
          <p:cNvPr id="5" name="Rectangle 3"/>
          <p:cNvSpPr txBox="1">
            <a:spLocks noChangeArrowheads="1"/>
          </p:cNvSpPr>
          <p:nvPr/>
        </p:nvSpPr>
        <p:spPr>
          <a:xfrm>
            <a:off x="543340" y="2178377"/>
            <a:ext cx="8702259" cy="5104486"/>
          </a:xfrm>
          <a:prstGeom prst="rect">
            <a:avLst/>
          </a:prstGeom>
        </p:spPr>
        <p:txBody>
          <a:bodyPr/>
          <a:lst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a:lstStyle>
          <a:p>
            <a:pPr>
              <a:lnSpc>
                <a:spcPct val="120000"/>
              </a:lnSpc>
            </a:pPr>
            <a:r>
              <a:rPr lang="en-GB" sz="2400" dirty="0">
                <a:latin typeface="HfW cursive" panose="00000500000000000000" pitchFamily="2" charset="0"/>
              </a:rPr>
              <a:t>Make sure homework is completed on either Atom Learning and their spelling book.</a:t>
            </a:r>
          </a:p>
          <a:p>
            <a:pPr>
              <a:lnSpc>
                <a:spcPct val="120000"/>
              </a:lnSpc>
            </a:pPr>
            <a:endParaRPr lang="en-GB" sz="2400" dirty="0">
              <a:latin typeface="HfW cursive" panose="00000500000000000000" pitchFamily="2" charset="0"/>
            </a:endParaRPr>
          </a:p>
          <a:p>
            <a:pPr>
              <a:lnSpc>
                <a:spcPct val="120000"/>
              </a:lnSpc>
            </a:pPr>
            <a:r>
              <a:rPr lang="en-GB" sz="2400" dirty="0">
                <a:latin typeface="HfW cursive" panose="00000500000000000000" pitchFamily="2" charset="0"/>
              </a:rPr>
              <a:t>Keep reading with your children and sign the reading record. They should be reading their BB book and changing when finished.</a:t>
            </a:r>
          </a:p>
          <a:p>
            <a:pPr marL="0" indent="0">
              <a:lnSpc>
                <a:spcPct val="120000"/>
              </a:lnSpc>
              <a:buNone/>
            </a:pPr>
            <a:endParaRPr lang="en-GB" sz="2400" dirty="0">
              <a:latin typeface="HfW cursive" panose="00000500000000000000" pitchFamily="2" charset="0"/>
            </a:endParaRPr>
          </a:p>
          <a:p>
            <a:pPr>
              <a:lnSpc>
                <a:spcPct val="120000"/>
              </a:lnSpc>
            </a:pPr>
            <a:r>
              <a:rPr lang="en-GB" sz="2400" dirty="0">
                <a:latin typeface="HfW cursive" panose="00000500000000000000" pitchFamily="2" charset="0"/>
              </a:rPr>
              <a:t>Keep talking to us about how things are going! Communicate in diaries and meetings can be arranged through the office or the class teacher.</a:t>
            </a:r>
          </a:p>
        </p:txBody>
      </p:sp>
      <p:pic>
        <p:nvPicPr>
          <p:cNvPr id="6" name="Picture 5">
            <a:extLst>
              <a:ext uri="{FF2B5EF4-FFF2-40B4-BE49-F238E27FC236}">
                <a16:creationId xmlns:a16="http://schemas.microsoft.com/office/drawing/2014/main" id="{7BDA40E5-B1D9-46E8-AD74-D971111DBB4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7" name="Picture 6">
            <a:extLst>
              <a:ext uri="{FF2B5EF4-FFF2-40B4-BE49-F238E27FC236}">
                <a16:creationId xmlns:a16="http://schemas.microsoft.com/office/drawing/2014/main" id="{354845E1-473D-41FA-8532-2BDC84D475E5}"/>
              </a:ext>
            </a:extLst>
          </p:cNvPr>
          <p:cNvPicPr>
            <a:picLocks noChangeAspect="1"/>
          </p:cNvPicPr>
          <p:nvPr/>
        </p:nvPicPr>
        <p:blipFill>
          <a:blip r:embed="rId3"/>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3124138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5">
                                            <p:txEl>
                                              <p:pRg st="0" end="0"/>
                                            </p:txEl>
                                          </p:spTgt>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5">
                                            <p:txEl>
                                              <p:pRg st="2" end="2"/>
                                            </p:txEl>
                                          </p:spTgt>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grpId="0" nodeType="afterEffect">
                                  <p:stCondLst>
                                    <p:cond delay="0"/>
                                  </p:stCondLst>
                                  <p:childTnLst>
                                    <p:set>
                                      <p:cBhvr>
                                        <p:cTn id="12" dur="1" fill="hold">
                                          <p:stCondLst>
                                            <p:cond delay="499"/>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advAuto="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p:cNvSpPr txBox="1">
            <a:spLocks noChangeArrowheads="1"/>
          </p:cNvSpPr>
          <p:nvPr/>
        </p:nvSpPr>
        <p:spPr>
          <a:xfrm>
            <a:off x="458100" y="542419"/>
            <a:ext cx="8589402" cy="1143000"/>
          </a:xfrm>
          <a:prstGeom prst="roundRect">
            <a:avLst>
              <a:gd name="adj" fmla="val 21667"/>
            </a:avLst>
          </a:prstGeom>
        </p:spPr>
        <p:txBody>
          <a:bodyPr/>
          <a:lstStyle>
            <a:lvl1pPr algn="l" defTabSz="761970" rtl="0" eaLnBrk="1" latinLnBrk="0" hangingPunct="1">
              <a:lnSpc>
                <a:spcPct val="90000"/>
              </a:lnSpc>
              <a:spcBef>
                <a:spcPct val="0"/>
              </a:spcBef>
              <a:buNone/>
              <a:defRPr sz="3667" kern="1200">
                <a:solidFill>
                  <a:schemeClr val="tx1"/>
                </a:solidFill>
                <a:latin typeface="+mj-lt"/>
                <a:ea typeface="+mj-ea"/>
                <a:cs typeface="+mj-cs"/>
              </a:defRPr>
            </a:lvl1pPr>
          </a:lstStyle>
          <a:p>
            <a:pPr>
              <a:defRPr/>
            </a:pPr>
            <a:r>
              <a:rPr lang="en-GB" sz="4400" b="1" dirty="0">
                <a:effectLst>
                  <a:outerShdw blurRad="38100" dist="38100" dir="2700000" algn="tl">
                    <a:srgbClr val="C0C0C0"/>
                  </a:outerShdw>
                </a:effectLst>
                <a:latin typeface="HfW cursive" panose="00000500000000000000" pitchFamily="2" charset="0"/>
                <a:cs typeface="Comic Sans MS"/>
              </a:rPr>
              <a:t>Rewards</a:t>
            </a:r>
            <a:endParaRPr lang="en-US" sz="4400" b="1" dirty="0">
              <a:effectLst>
                <a:outerShdw blurRad="38100" dist="38100" dir="2700000" algn="tl">
                  <a:srgbClr val="C0C0C0"/>
                </a:outerShdw>
              </a:effectLst>
              <a:latin typeface="HfW cursive" panose="00000500000000000000" pitchFamily="2" charset="0"/>
              <a:cs typeface="Comic Sans MS"/>
            </a:endParaRPr>
          </a:p>
        </p:txBody>
      </p:sp>
      <p:sp>
        <p:nvSpPr>
          <p:cNvPr id="5" name="Rectangle 3"/>
          <p:cNvSpPr txBox="1">
            <a:spLocks noChangeArrowheads="1"/>
          </p:cNvSpPr>
          <p:nvPr/>
        </p:nvSpPr>
        <p:spPr>
          <a:xfrm>
            <a:off x="458100" y="1295949"/>
            <a:ext cx="8787500" cy="5256187"/>
          </a:xfrm>
          <a:prstGeom prst="rect">
            <a:avLst/>
          </a:prstGeom>
        </p:spPr>
        <p:txBody>
          <a:bodyPr/>
          <a:lst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a:lstStyle>
          <a:p>
            <a:pPr>
              <a:lnSpc>
                <a:spcPct val="120000"/>
              </a:lnSpc>
            </a:pPr>
            <a:r>
              <a:rPr lang="en-GB" sz="2400" dirty="0">
                <a:latin typeface="HfW cursive" panose="00000500000000000000" pitchFamily="2" charset="0"/>
                <a:cs typeface="Comic Sans MS"/>
              </a:rPr>
              <a:t>All pupils have been allocated a house that they represent. House points will be awarded for good work and progress.</a:t>
            </a:r>
          </a:p>
          <a:p>
            <a:pPr>
              <a:lnSpc>
                <a:spcPct val="120000"/>
              </a:lnSpc>
            </a:pPr>
            <a:endParaRPr lang="en-GB" sz="2400" dirty="0">
              <a:latin typeface="HfW cursive" panose="00000500000000000000" pitchFamily="2" charset="0"/>
              <a:cs typeface="Comic Sans MS"/>
            </a:endParaRPr>
          </a:p>
          <a:p>
            <a:pPr>
              <a:lnSpc>
                <a:spcPct val="120000"/>
              </a:lnSpc>
            </a:pPr>
            <a:r>
              <a:rPr lang="en-GB" sz="2400" dirty="0">
                <a:latin typeface="HfW cursive" panose="00000500000000000000" pitchFamily="2" charset="0"/>
                <a:cs typeface="Comic Sans MS"/>
              </a:rPr>
              <a:t>To reward good behaviour children will receive Dojo points on Class Dojo. The children will be randomly chosen, weighted by the number of points they have.</a:t>
            </a:r>
          </a:p>
          <a:p>
            <a:pPr>
              <a:lnSpc>
                <a:spcPct val="120000"/>
              </a:lnSpc>
            </a:pPr>
            <a:endParaRPr lang="en-US" sz="2400" dirty="0">
              <a:latin typeface="HfW cursive" panose="00000500000000000000" pitchFamily="2" charset="0"/>
              <a:cs typeface="Comic Sans MS"/>
            </a:endParaRPr>
          </a:p>
          <a:p>
            <a:pPr>
              <a:lnSpc>
                <a:spcPct val="120000"/>
              </a:lnSpc>
            </a:pPr>
            <a:r>
              <a:rPr lang="en-US" sz="2400" dirty="0">
                <a:latin typeface="HfW cursive" panose="00000500000000000000" pitchFamily="2" charset="0"/>
                <a:cs typeface="Comic Sans MS"/>
              </a:rPr>
              <a:t>Good to be Green cards</a:t>
            </a:r>
            <a:endParaRPr lang="en-GB" sz="2400" dirty="0">
              <a:latin typeface="HfW cursive" panose="00000500000000000000" pitchFamily="2" charset="0"/>
              <a:cs typeface="Comic Sans MS"/>
            </a:endParaRPr>
          </a:p>
          <a:p>
            <a:pPr>
              <a:lnSpc>
                <a:spcPct val="120000"/>
              </a:lnSpc>
            </a:pPr>
            <a:endParaRPr lang="en-GB" sz="2400" dirty="0">
              <a:latin typeface="HfW cursive" panose="00000500000000000000" pitchFamily="2" charset="0"/>
              <a:cs typeface="Comic Sans MS"/>
            </a:endParaRPr>
          </a:p>
          <a:p>
            <a:pPr>
              <a:lnSpc>
                <a:spcPct val="120000"/>
              </a:lnSpc>
            </a:pPr>
            <a:r>
              <a:rPr lang="en-GB" sz="2400" dirty="0">
                <a:latin typeface="HfW cursive" panose="00000500000000000000" pitchFamily="2" charset="0"/>
                <a:cs typeface="Comic Sans MS"/>
              </a:rPr>
              <a:t>Achievements are also recognised during a weekly celebration assembly and year assembly. </a:t>
            </a:r>
          </a:p>
          <a:p>
            <a:pPr>
              <a:lnSpc>
                <a:spcPct val="120000"/>
              </a:lnSpc>
              <a:buFont typeface="Wingdings" charset="0"/>
              <a:buNone/>
            </a:pPr>
            <a:endParaRPr lang="en-US" sz="1600" dirty="0">
              <a:latin typeface="HfW cursive" panose="00000500000000000000" pitchFamily="2" charset="0"/>
            </a:endParaRPr>
          </a:p>
        </p:txBody>
      </p:sp>
      <p:pic>
        <p:nvPicPr>
          <p:cNvPr id="7" name="Picture 6">
            <a:extLst>
              <a:ext uri="{FF2B5EF4-FFF2-40B4-BE49-F238E27FC236}">
                <a16:creationId xmlns:a16="http://schemas.microsoft.com/office/drawing/2014/main" id="{E8EB2008-B73E-49DB-8852-7DA9296FCBC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8" name="Picture 7">
            <a:extLst>
              <a:ext uri="{FF2B5EF4-FFF2-40B4-BE49-F238E27FC236}">
                <a16:creationId xmlns:a16="http://schemas.microsoft.com/office/drawing/2014/main" id="{623017E9-680D-4F21-9D51-90F403E80CA9}"/>
              </a:ext>
            </a:extLst>
          </p:cNvPr>
          <p:cNvPicPr>
            <a:picLocks noChangeAspect="1"/>
          </p:cNvPicPr>
          <p:nvPr/>
        </p:nvPicPr>
        <p:blipFill>
          <a:blip r:embed="rId3"/>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4115045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5">
                                            <p:txEl>
                                              <p:pRg st="0" end="0"/>
                                            </p:txEl>
                                          </p:spTgt>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5">
                                            <p:txEl>
                                              <p:pRg st="2" end="2"/>
                                            </p:txEl>
                                          </p:spTgt>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grpId="0" nodeType="afterEffect">
                                  <p:stCondLst>
                                    <p:cond delay="0"/>
                                  </p:stCondLst>
                                  <p:childTnLst>
                                    <p:set>
                                      <p:cBhvr>
                                        <p:cTn id="12" dur="1" fill="hold">
                                          <p:stCondLst>
                                            <p:cond delay="499"/>
                                          </p:stCondLst>
                                        </p:cTn>
                                        <p:tgtEl>
                                          <p:spTgt spid="5">
                                            <p:txEl>
                                              <p:pRg st="4" end="4"/>
                                            </p:txEl>
                                          </p:spTgt>
                                        </p:tgtEl>
                                        <p:attrNameLst>
                                          <p:attrName>style.visibility</p:attrName>
                                        </p:attrNameLst>
                                      </p:cBhvr>
                                      <p:to>
                                        <p:strVal val="visible"/>
                                      </p:to>
                                    </p:set>
                                  </p:childTnLst>
                                </p:cTn>
                              </p:par>
                            </p:childTnLst>
                          </p:cTn>
                        </p:par>
                        <p:par>
                          <p:cTn id="13" fill="hold">
                            <p:stCondLst>
                              <p:cond delay="1500"/>
                            </p:stCondLst>
                            <p:childTnLst>
                              <p:par>
                                <p:cTn id="14" presetID="1" presetClass="entr" presetSubtype="0" fill="hold" grpId="0" nodeType="afterEffect">
                                  <p:stCondLst>
                                    <p:cond delay="0"/>
                                  </p:stCondLst>
                                  <p:childTnLst>
                                    <p:set>
                                      <p:cBhvr>
                                        <p:cTn id="15" dur="1" fill="hold">
                                          <p:stCondLst>
                                            <p:cond delay="499"/>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advAuto="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p:cNvSpPr txBox="1">
            <a:spLocks noChangeArrowheads="1"/>
          </p:cNvSpPr>
          <p:nvPr/>
        </p:nvSpPr>
        <p:spPr>
          <a:xfrm>
            <a:off x="516731" y="484846"/>
            <a:ext cx="8589402" cy="1143000"/>
          </a:xfrm>
          <a:prstGeom prst="roundRect">
            <a:avLst>
              <a:gd name="adj" fmla="val 21667"/>
            </a:avLst>
          </a:prstGeom>
        </p:spPr>
        <p:txBody>
          <a:bodyPr/>
          <a:lstStyle>
            <a:lvl1pPr algn="l" defTabSz="761970" rtl="0" eaLnBrk="1" latinLnBrk="0" hangingPunct="1">
              <a:lnSpc>
                <a:spcPct val="90000"/>
              </a:lnSpc>
              <a:spcBef>
                <a:spcPct val="0"/>
              </a:spcBef>
              <a:buNone/>
              <a:defRPr sz="3667" kern="1200">
                <a:solidFill>
                  <a:schemeClr val="tx1"/>
                </a:solidFill>
                <a:latin typeface="+mj-lt"/>
                <a:ea typeface="+mj-ea"/>
                <a:cs typeface="+mj-cs"/>
              </a:defRPr>
            </a:lvl1pPr>
          </a:lstStyle>
          <a:p>
            <a:pPr>
              <a:defRPr/>
            </a:pPr>
            <a:r>
              <a:rPr lang="en-GB" sz="4400" b="1" dirty="0">
                <a:effectLst>
                  <a:outerShdw blurRad="38100" dist="38100" dir="2700000" algn="tl">
                    <a:srgbClr val="C0C0C0"/>
                  </a:outerShdw>
                </a:effectLst>
                <a:latin typeface="HfW cursive" panose="00000500000000000000" pitchFamily="2" charset="0"/>
                <a:cs typeface="Comic Sans MS"/>
              </a:rPr>
              <a:t>Consequences - opportunity</a:t>
            </a:r>
            <a:endParaRPr lang="en-US" sz="4400" b="1" dirty="0">
              <a:effectLst>
                <a:outerShdw blurRad="38100" dist="38100" dir="2700000" algn="tl">
                  <a:srgbClr val="C0C0C0"/>
                </a:outerShdw>
              </a:effectLst>
              <a:latin typeface="HfW cursive" panose="00000500000000000000" pitchFamily="2" charset="0"/>
              <a:cs typeface="Comic Sans MS"/>
            </a:endParaRPr>
          </a:p>
        </p:txBody>
      </p:sp>
      <p:sp>
        <p:nvSpPr>
          <p:cNvPr id="5" name="Rectangle 3"/>
          <p:cNvSpPr txBox="1">
            <a:spLocks noChangeArrowheads="1"/>
          </p:cNvSpPr>
          <p:nvPr/>
        </p:nvSpPr>
        <p:spPr>
          <a:xfrm>
            <a:off x="516731" y="1524779"/>
            <a:ext cx="8610336" cy="5854211"/>
          </a:xfrm>
          <a:prstGeom prst="rect">
            <a:avLst/>
          </a:prstGeom>
        </p:spPr>
        <p:txBody>
          <a:bodyPr/>
          <a:lst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a:lstStyle>
          <a:p>
            <a:pPr>
              <a:lnSpc>
                <a:spcPct val="120000"/>
              </a:lnSpc>
            </a:pPr>
            <a:r>
              <a:rPr lang="en-GB" sz="1800" dirty="0">
                <a:latin typeface="HfW cursive" panose="00000500000000000000" pitchFamily="2" charset="0"/>
                <a:cs typeface="Comic Sans MS"/>
              </a:rPr>
              <a:t>If children show behaviour that is not rights respecting and does not follow the behaviour policy then they will be given a verbal warning. If their behaviour doesn’t improve, they will be given a yellow card. They can earn their way off the yellow card but if they do not then they will miss some of their break or lunch.</a:t>
            </a:r>
          </a:p>
          <a:p>
            <a:pPr>
              <a:lnSpc>
                <a:spcPct val="120000"/>
              </a:lnSpc>
            </a:pPr>
            <a:endParaRPr lang="en-GB" sz="1800" dirty="0">
              <a:latin typeface="HfW cursive" panose="00000500000000000000" pitchFamily="2" charset="0"/>
              <a:cs typeface="Comic Sans MS"/>
            </a:endParaRPr>
          </a:p>
          <a:p>
            <a:pPr>
              <a:lnSpc>
                <a:spcPct val="120000"/>
              </a:lnSpc>
            </a:pPr>
            <a:r>
              <a:rPr lang="en-GB" sz="1800" dirty="0">
                <a:latin typeface="HfW cursive" panose="00000500000000000000" pitchFamily="2" charset="0"/>
                <a:cs typeface="Comic Sans MS"/>
              </a:rPr>
              <a:t>If their behaviour is especially unacceptable then their name will go on the red card and they will go into another year group for a lesson or longer.</a:t>
            </a:r>
          </a:p>
          <a:p>
            <a:pPr>
              <a:lnSpc>
                <a:spcPct val="120000"/>
              </a:lnSpc>
            </a:pPr>
            <a:endParaRPr lang="en-GB" sz="1800" dirty="0">
              <a:latin typeface="HfW cursive" panose="00000500000000000000" pitchFamily="2" charset="0"/>
              <a:cs typeface="Comic Sans MS"/>
            </a:endParaRPr>
          </a:p>
          <a:p>
            <a:pPr>
              <a:lnSpc>
                <a:spcPct val="120000"/>
              </a:lnSpc>
            </a:pPr>
            <a:r>
              <a:rPr lang="en-GB" sz="1800" dirty="0">
                <a:latin typeface="HfW cursive" panose="00000500000000000000" pitchFamily="2" charset="0"/>
                <a:cs typeface="Comic Sans MS"/>
              </a:rPr>
              <a:t>A room is supervised by a member of the team at lunchtime for opportunity, given for the following reasons:</a:t>
            </a:r>
          </a:p>
          <a:p>
            <a:pPr lvl="1">
              <a:lnSpc>
                <a:spcPct val="120000"/>
              </a:lnSpc>
              <a:buFont typeface="Courier New" charset="0"/>
              <a:buChar char="o"/>
            </a:pPr>
            <a:r>
              <a:rPr lang="en-GB" sz="1800" dirty="0">
                <a:latin typeface="HfW cursive" panose="00000500000000000000" pitchFamily="2" charset="0"/>
                <a:cs typeface="Comic Sans MS"/>
              </a:rPr>
              <a:t> Homework catch-up</a:t>
            </a:r>
          </a:p>
          <a:p>
            <a:pPr lvl="1">
              <a:lnSpc>
                <a:spcPct val="120000"/>
              </a:lnSpc>
              <a:buFont typeface="Courier New" charset="0"/>
              <a:buChar char="o"/>
            </a:pPr>
            <a:r>
              <a:rPr lang="en-GB" sz="1800" dirty="0">
                <a:latin typeface="HfW cursive" panose="00000500000000000000" pitchFamily="2" charset="0"/>
                <a:cs typeface="Comic Sans MS"/>
              </a:rPr>
              <a:t> Making the wrong choices</a:t>
            </a:r>
          </a:p>
          <a:p>
            <a:pPr lvl="1">
              <a:lnSpc>
                <a:spcPct val="120000"/>
              </a:lnSpc>
              <a:buFont typeface="Courier New" charset="0"/>
              <a:buChar char="o"/>
            </a:pPr>
            <a:r>
              <a:rPr lang="en-GB" sz="1800" dirty="0">
                <a:latin typeface="HfW cursive" panose="00000500000000000000" pitchFamily="2" charset="0"/>
                <a:cs typeface="Comic Sans MS"/>
              </a:rPr>
              <a:t> A reading opportunity</a:t>
            </a:r>
          </a:p>
        </p:txBody>
      </p:sp>
      <p:pic>
        <p:nvPicPr>
          <p:cNvPr id="7" name="Picture 6">
            <a:extLst>
              <a:ext uri="{FF2B5EF4-FFF2-40B4-BE49-F238E27FC236}">
                <a16:creationId xmlns:a16="http://schemas.microsoft.com/office/drawing/2014/main" id="{E8EB2008-B73E-49DB-8852-7DA9296FCBC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8" name="Picture 7">
            <a:extLst>
              <a:ext uri="{FF2B5EF4-FFF2-40B4-BE49-F238E27FC236}">
                <a16:creationId xmlns:a16="http://schemas.microsoft.com/office/drawing/2014/main" id="{623017E9-680D-4F21-9D51-90F403E80CA9}"/>
              </a:ext>
            </a:extLst>
          </p:cNvPr>
          <p:cNvPicPr>
            <a:picLocks noChangeAspect="1"/>
          </p:cNvPicPr>
          <p:nvPr/>
        </p:nvPicPr>
        <p:blipFill>
          <a:blip r:embed="rId3"/>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708709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5">
                                            <p:txEl>
                                              <p:pRg st="0" end="0"/>
                                            </p:txEl>
                                          </p:spTgt>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5">
                                            <p:txEl>
                                              <p:pRg st="2" end="2"/>
                                            </p:txEl>
                                          </p:spTgt>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grpId="0" nodeType="afterEffect">
                                  <p:stCondLst>
                                    <p:cond delay="0"/>
                                  </p:stCondLst>
                                  <p:childTnLst>
                                    <p:set>
                                      <p:cBhvr>
                                        <p:cTn id="12" dur="1" fill="hold">
                                          <p:stCondLst>
                                            <p:cond delay="499"/>
                                          </p:stCondLst>
                                        </p:cTn>
                                        <p:tgtEl>
                                          <p:spTgt spid="5">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5">
                                            <p:txEl>
                                              <p:pRg st="5" end="5"/>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5">
                                            <p:txEl>
                                              <p:pRg st="6" end="6"/>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499"/>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advAuto="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18028" y="482839"/>
            <a:ext cx="7892595" cy="1717393"/>
          </a:xfrm>
          <a:prstGeom prst="rect">
            <a:avLst/>
          </a:prstGeom>
          <a:noFill/>
        </p:spPr>
        <p:txBody>
          <a:bodyPr wrap="square" rtlCol="0">
            <a:spAutoFit/>
          </a:bodyPr>
          <a:lstStyle/>
          <a:p>
            <a:pPr>
              <a:lnSpc>
                <a:spcPct val="120000"/>
              </a:lnSpc>
            </a:pPr>
            <a:r>
              <a:rPr lang="en-GB" sz="4400" b="1" dirty="0">
                <a:effectLst>
                  <a:outerShdw blurRad="38100" dist="38100" dir="2700000" algn="tl">
                    <a:srgbClr val="000000">
                      <a:alpha val="43137"/>
                    </a:srgbClr>
                  </a:outerShdw>
                </a:effectLst>
                <a:latin typeface="HfW cursive" panose="00000500000000000000" pitchFamily="2" charset="0"/>
              </a:rPr>
              <a:t>Multiplication Tables Check </a:t>
            </a:r>
          </a:p>
          <a:p>
            <a:pPr>
              <a:lnSpc>
                <a:spcPct val="120000"/>
              </a:lnSpc>
            </a:pPr>
            <a:r>
              <a:rPr lang="en-GB" sz="4400" b="1" dirty="0">
                <a:effectLst>
                  <a:outerShdw blurRad="38100" dist="38100" dir="2700000" algn="tl">
                    <a:srgbClr val="000000">
                      <a:alpha val="43137"/>
                    </a:srgbClr>
                  </a:outerShdw>
                </a:effectLst>
                <a:latin typeface="HfW cursive" panose="00000500000000000000" pitchFamily="2" charset="0"/>
              </a:rPr>
              <a:t>(MTC)</a:t>
            </a:r>
          </a:p>
        </p:txBody>
      </p:sp>
      <p:sp>
        <p:nvSpPr>
          <p:cNvPr id="3" name="Rectangle 2"/>
          <p:cNvSpPr/>
          <p:nvPr/>
        </p:nvSpPr>
        <p:spPr>
          <a:xfrm>
            <a:off x="248695" y="2329026"/>
            <a:ext cx="9250905" cy="3711785"/>
          </a:xfrm>
          <a:prstGeom prst="rect">
            <a:avLst/>
          </a:prstGeom>
        </p:spPr>
        <p:txBody>
          <a:bodyPr wrap="square">
            <a:spAutoFit/>
          </a:bodyPr>
          <a:lstStyle/>
          <a:p>
            <a:pPr marL="285750" indent="-285750">
              <a:lnSpc>
                <a:spcPct val="120000"/>
              </a:lnSpc>
              <a:buFont typeface="Arial" panose="020B0604020202020204" pitchFamily="34" charset="0"/>
              <a:buChar char="•"/>
            </a:pPr>
            <a:r>
              <a:rPr lang="en-GB" sz="2800" dirty="0">
                <a:latin typeface="HfW cursive" panose="00000500000000000000" pitchFamily="2" charset="0"/>
              </a:rPr>
              <a:t>Statutory times tables check at the end of Year 4 - within 3-week period from beginning of June</a:t>
            </a:r>
            <a:br>
              <a:rPr lang="en-GB" sz="2800" dirty="0">
                <a:latin typeface="HfW cursive" panose="00000500000000000000" pitchFamily="2" charset="0"/>
              </a:rPr>
            </a:br>
            <a:endParaRPr lang="en-GB" sz="2800" dirty="0">
              <a:latin typeface="HfW cursive" panose="00000500000000000000" pitchFamily="2" charset="0"/>
            </a:endParaRPr>
          </a:p>
          <a:p>
            <a:pPr marL="285750" indent="-285750">
              <a:lnSpc>
                <a:spcPct val="120000"/>
              </a:lnSpc>
              <a:buFont typeface="Arial" panose="020B0604020202020204" pitchFamily="34" charset="0"/>
              <a:buChar char="•"/>
            </a:pPr>
            <a:r>
              <a:rPr lang="en-GB" sz="2800" dirty="0">
                <a:latin typeface="HfW cursive" panose="00000500000000000000" pitchFamily="2" charset="0"/>
              </a:rPr>
              <a:t>Children will be well prepared for the check. We will have dedicated computing sessions for TT </a:t>
            </a:r>
            <a:r>
              <a:rPr lang="en-GB" sz="2800" dirty="0" err="1">
                <a:latin typeface="HfW cursive" panose="00000500000000000000" pitchFamily="2" charset="0"/>
              </a:rPr>
              <a:t>Rockstars</a:t>
            </a:r>
            <a:r>
              <a:rPr lang="en-GB" sz="2800" dirty="0">
                <a:latin typeface="HfW cursive" panose="00000500000000000000" pitchFamily="2" charset="0"/>
              </a:rPr>
              <a:t> each week and support during maths lessons. </a:t>
            </a:r>
          </a:p>
        </p:txBody>
      </p:sp>
      <p:pic>
        <p:nvPicPr>
          <p:cNvPr id="4" name="Picture 3">
            <a:extLst>
              <a:ext uri="{FF2B5EF4-FFF2-40B4-BE49-F238E27FC236}">
                <a16:creationId xmlns:a16="http://schemas.microsoft.com/office/drawing/2014/main" id="{7BDA40E5-B1D9-46E8-AD74-D971111DBB4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5" name="Picture 4">
            <a:extLst>
              <a:ext uri="{FF2B5EF4-FFF2-40B4-BE49-F238E27FC236}">
                <a16:creationId xmlns:a16="http://schemas.microsoft.com/office/drawing/2014/main" id="{354845E1-473D-41FA-8532-2BDC84D475E5}"/>
              </a:ext>
            </a:extLst>
          </p:cNvPr>
          <p:cNvPicPr>
            <a:picLocks noChangeAspect="1"/>
          </p:cNvPicPr>
          <p:nvPr/>
        </p:nvPicPr>
        <p:blipFill>
          <a:blip r:embed="rId4"/>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12907370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9993" y="740228"/>
            <a:ext cx="8915739" cy="5890843"/>
          </a:xfrm>
          <a:prstGeom prst="rect">
            <a:avLst/>
          </a:prstGeom>
          <a:noFill/>
        </p:spPr>
        <p:txBody>
          <a:bodyPr wrap="square" rtlCol="0">
            <a:spAutoFit/>
          </a:bodyPr>
          <a:lstStyle/>
          <a:p>
            <a:r>
              <a:rPr lang="en-GB" sz="4400" b="1" dirty="0">
                <a:effectLst>
                  <a:outerShdw blurRad="38100" dist="38100" dir="2700000" algn="tl">
                    <a:srgbClr val="000000">
                      <a:alpha val="43137"/>
                    </a:srgbClr>
                  </a:outerShdw>
                </a:effectLst>
                <a:latin typeface="HfW cursive" panose="00000500000000000000" pitchFamily="2" charset="0"/>
              </a:rPr>
              <a:t>What does the MTC look like and how is it administered?</a:t>
            </a:r>
          </a:p>
          <a:p>
            <a:pPr>
              <a:lnSpc>
                <a:spcPct val="120000"/>
              </a:lnSpc>
            </a:pPr>
            <a:br>
              <a:rPr lang="en-GB" sz="2800" dirty="0">
                <a:latin typeface="HfW cursive" panose="00000500000000000000" pitchFamily="2" charset="0"/>
              </a:rPr>
            </a:br>
            <a:endParaRPr lang="en-GB" sz="2800" dirty="0">
              <a:latin typeface="HfW cursive" panose="00000500000000000000" pitchFamily="2" charset="0"/>
            </a:endParaRPr>
          </a:p>
          <a:p>
            <a:pPr marL="342900" indent="-342900">
              <a:lnSpc>
                <a:spcPct val="120000"/>
              </a:lnSpc>
              <a:buFont typeface="Arial" panose="020B0604020202020204" pitchFamily="34" charset="0"/>
              <a:buChar char="•"/>
            </a:pPr>
            <a:r>
              <a:rPr lang="en-GB" sz="2800" b="1" dirty="0">
                <a:latin typeface="HfW cursive" panose="00000500000000000000" pitchFamily="2" charset="0"/>
              </a:rPr>
              <a:t>25 questions</a:t>
            </a:r>
            <a:r>
              <a:rPr lang="en-GB" sz="2800" dirty="0">
                <a:latin typeface="HfW cursive" panose="00000500000000000000" pitchFamily="2" charset="0"/>
              </a:rPr>
              <a:t> and are given 6 seconds to write an answer.</a:t>
            </a:r>
            <a:br>
              <a:rPr lang="en-GB" sz="2800" dirty="0">
                <a:latin typeface="HfW cursive" panose="00000500000000000000" pitchFamily="2" charset="0"/>
              </a:rPr>
            </a:br>
            <a:endParaRPr lang="en-GB" sz="2800" dirty="0">
              <a:latin typeface="HfW cursive" panose="00000500000000000000" pitchFamily="2" charset="0"/>
            </a:endParaRPr>
          </a:p>
          <a:p>
            <a:pPr marL="342900" indent="-342900">
              <a:lnSpc>
                <a:spcPct val="120000"/>
              </a:lnSpc>
              <a:buFont typeface="Arial" panose="020B0604020202020204" pitchFamily="34" charset="0"/>
              <a:buChar char="•"/>
            </a:pPr>
            <a:r>
              <a:rPr lang="en-GB" sz="2800" dirty="0">
                <a:latin typeface="HfW cursive" panose="00000500000000000000" pitchFamily="2" charset="0"/>
              </a:rPr>
              <a:t>Around</a:t>
            </a:r>
            <a:r>
              <a:rPr lang="en-GB" sz="2800" b="1" dirty="0">
                <a:latin typeface="HfW cursive" panose="00000500000000000000" pitchFamily="2" charset="0"/>
              </a:rPr>
              <a:t> 5 minutes </a:t>
            </a:r>
            <a:r>
              <a:rPr lang="en-GB" sz="2800" dirty="0">
                <a:latin typeface="HfW cursive" panose="00000500000000000000" pitchFamily="2" charset="0"/>
              </a:rPr>
              <a:t>to complete the test.</a:t>
            </a:r>
            <a:br>
              <a:rPr lang="en-GB" sz="2800" dirty="0">
                <a:latin typeface="HfW cursive" panose="00000500000000000000" pitchFamily="2" charset="0"/>
              </a:rPr>
            </a:br>
            <a:endParaRPr lang="en-GB" sz="2800" b="1" dirty="0">
              <a:latin typeface="HfW cursive" panose="00000500000000000000" pitchFamily="2" charset="0"/>
            </a:endParaRPr>
          </a:p>
          <a:p>
            <a:pPr marL="342900" indent="-342900">
              <a:lnSpc>
                <a:spcPct val="120000"/>
              </a:lnSpc>
              <a:buFont typeface="Arial" panose="020B0604020202020204" pitchFamily="34" charset="0"/>
              <a:buChar char="•"/>
            </a:pPr>
            <a:r>
              <a:rPr lang="en-GB" sz="2800" dirty="0">
                <a:latin typeface="HfW cursive" panose="00000500000000000000" pitchFamily="2" charset="0"/>
              </a:rPr>
              <a:t>It only tests multiplication.</a:t>
            </a:r>
          </a:p>
          <a:p>
            <a:pPr marL="342900" indent="-342900">
              <a:buFontTx/>
              <a:buChar char="-"/>
            </a:pPr>
            <a:endParaRPr lang="en-GB" sz="2000" dirty="0">
              <a:latin typeface="HfW cursive" panose="00000500000000000000" pitchFamily="2" charset="0"/>
            </a:endParaRPr>
          </a:p>
        </p:txBody>
      </p:sp>
      <p:pic>
        <p:nvPicPr>
          <p:cNvPr id="3" name="Picture 2">
            <a:extLst>
              <a:ext uri="{FF2B5EF4-FFF2-40B4-BE49-F238E27FC236}">
                <a16:creationId xmlns:a16="http://schemas.microsoft.com/office/drawing/2014/main" id="{7BDA40E5-B1D9-46E8-AD74-D971111DBB4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4" name="Picture 3">
            <a:extLst>
              <a:ext uri="{FF2B5EF4-FFF2-40B4-BE49-F238E27FC236}">
                <a16:creationId xmlns:a16="http://schemas.microsoft.com/office/drawing/2014/main" id="{354845E1-473D-41FA-8532-2BDC84D475E5}"/>
              </a:ext>
            </a:extLst>
          </p:cNvPr>
          <p:cNvPicPr>
            <a:picLocks noChangeAspect="1"/>
          </p:cNvPicPr>
          <p:nvPr/>
        </p:nvPicPr>
        <p:blipFill>
          <a:blip r:embed="rId3"/>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12415212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BC48601-0E77-461F-9E9D-BEEA54C98FFE}"/>
              </a:ext>
            </a:extLst>
          </p:cNvPr>
          <p:cNvSpPr txBox="1"/>
          <p:nvPr/>
        </p:nvSpPr>
        <p:spPr>
          <a:xfrm>
            <a:off x="389466" y="550333"/>
            <a:ext cx="9194800" cy="769441"/>
          </a:xfrm>
          <a:prstGeom prst="rect">
            <a:avLst/>
          </a:prstGeom>
          <a:noFill/>
        </p:spPr>
        <p:txBody>
          <a:bodyPr wrap="square" rtlCol="0">
            <a:spAutoFit/>
          </a:bodyPr>
          <a:lstStyle/>
          <a:p>
            <a:r>
              <a:rPr lang="en-GB" sz="4400" b="1" dirty="0">
                <a:effectLst>
                  <a:outerShdw blurRad="38100" dist="38100" dir="2700000" algn="tl">
                    <a:srgbClr val="000000">
                      <a:alpha val="43137"/>
                    </a:srgbClr>
                  </a:outerShdw>
                </a:effectLst>
                <a:latin typeface="HfW cursive" panose="00000500000000000000" pitchFamily="2" charset="0"/>
              </a:rPr>
              <a:t>What can you do to help?</a:t>
            </a:r>
          </a:p>
        </p:txBody>
      </p:sp>
      <p:sp>
        <p:nvSpPr>
          <p:cNvPr id="3" name="TextBox 2">
            <a:extLst>
              <a:ext uri="{FF2B5EF4-FFF2-40B4-BE49-F238E27FC236}">
                <a16:creationId xmlns:a16="http://schemas.microsoft.com/office/drawing/2014/main" id="{09163F15-8BC4-4EA6-8F4B-AE490327D1F3}"/>
              </a:ext>
            </a:extLst>
          </p:cNvPr>
          <p:cNvSpPr txBox="1"/>
          <p:nvPr/>
        </p:nvSpPr>
        <p:spPr>
          <a:xfrm>
            <a:off x="304801" y="1872092"/>
            <a:ext cx="9364134" cy="5262979"/>
          </a:xfrm>
          <a:prstGeom prst="rect">
            <a:avLst/>
          </a:prstGeom>
          <a:noFill/>
        </p:spPr>
        <p:txBody>
          <a:bodyPr wrap="square" rtlCol="0">
            <a:spAutoFit/>
          </a:bodyPr>
          <a:lstStyle/>
          <a:p>
            <a:pPr marL="457200" indent="-457200">
              <a:lnSpc>
                <a:spcPct val="120000"/>
              </a:lnSpc>
              <a:buFont typeface="Arial" panose="020B0604020202020204" pitchFamily="34" charset="0"/>
              <a:buChar char="•"/>
            </a:pPr>
            <a:r>
              <a:rPr lang="en-GB" sz="2800" dirty="0">
                <a:latin typeface="HfW cursive" panose="00000500000000000000" pitchFamily="2" charset="0"/>
              </a:rPr>
              <a:t>TT Rockstars is a really valuable resource for quick practise of the times tables.</a:t>
            </a:r>
          </a:p>
          <a:p>
            <a:pPr marL="457200" indent="-457200">
              <a:lnSpc>
                <a:spcPct val="120000"/>
              </a:lnSpc>
              <a:buFont typeface="Arial" panose="020B0604020202020204" pitchFamily="34" charset="0"/>
              <a:buChar char="•"/>
            </a:pPr>
            <a:r>
              <a:rPr lang="en-GB" sz="2800" dirty="0">
                <a:latin typeface="HfW cursive" panose="00000500000000000000" pitchFamily="2" charset="0"/>
              </a:rPr>
              <a:t>Encourage your children to use the number pad. </a:t>
            </a:r>
          </a:p>
          <a:p>
            <a:pPr marL="457200" indent="-457200">
              <a:lnSpc>
                <a:spcPct val="120000"/>
              </a:lnSpc>
              <a:buFont typeface="Arial" panose="020B0604020202020204" pitchFamily="34" charset="0"/>
              <a:buChar char="•"/>
            </a:pPr>
            <a:r>
              <a:rPr lang="en-GB" sz="2800" dirty="0">
                <a:latin typeface="HfW cursive" panose="00000500000000000000" pitchFamily="2" charset="0"/>
              </a:rPr>
              <a:t>Flash Cards</a:t>
            </a:r>
          </a:p>
          <a:p>
            <a:pPr marL="457200" indent="-457200">
              <a:lnSpc>
                <a:spcPct val="120000"/>
              </a:lnSpc>
              <a:buFont typeface="Arial" panose="020B0604020202020204" pitchFamily="34" charset="0"/>
              <a:buChar char="•"/>
            </a:pPr>
            <a:r>
              <a:rPr lang="en-GB" sz="2800" dirty="0">
                <a:latin typeface="HfW cursive" panose="00000500000000000000" pitchFamily="2" charset="0"/>
              </a:rPr>
              <a:t>Quick fire questions on the way to school and out and about.</a:t>
            </a:r>
          </a:p>
          <a:p>
            <a:pPr marL="457200" indent="-457200">
              <a:lnSpc>
                <a:spcPct val="120000"/>
              </a:lnSpc>
              <a:buFont typeface="Arial" panose="020B0604020202020204" pitchFamily="34" charset="0"/>
              <a:buChar char="•"/>
            </a:pPr>
            <a:r>
              <a:rPr lang="en-GB" sz="2800" dirty="0">
                <a:latin typeface="HfW cursive" panose="00000500000000000000" pitchFamily="2" charset="0"/>
              </a:rPr>
              <a:t>Ask questions out of sequence.</a:t>
            </a:r>
          </a:p>
          <a:p>
            <a:pPr marL="457200" indent="-457200">
              <a:lnSpc>
                <a:spcPct val="120000"/>
              </a:lnSpc>
              <a:buFont typeface="Arial" panose="020B0604020202020204" pitchFamily="34" charset="0"/>
              <a:buChar char="•"/>
            </a:pPr>
            <a:r>
              <a:rPr lang="en-GB" sz="2800" dirty="0">
                <a:latin typeface="HfW cursive" panose="00000500000000000000" pitchFamily="2" charset="0"/>
              </a:rPr>
              <a:t>Chanting</a:t>
            </a:r>
          </a:p>
          <a:p>
            <a:pPr marL="457200" indent="-457200">
              <a:lnSpc>
                <a:spcPct val="120000"/>
              </a:lnSpc>
              <a:buFont typeface="Arial" panose="020B0604020202020204" pitchFamily="34" charset="0"/>
              <a:buChar char="•"/>
            </a:pPr>
            <a:r>
              <a:rPr lang="en-GB" sz="2800" dirty="0">
                <a:latin typeface="HfW cursive" panose="00000500000000000000" pitchFamily="2" charset="0"/>
              </a:rPr>
              <a:t>Songs - there are a wealth of resources online (Spotify, YouTube and CDs)</a:t>
            </a:r>
          </a:p>
        </p:txBody>
      </p:sp>
      <p:pic>
        <p:nvPicPr>
          <p:cNvPr id="4" name="Picture 3">
            <a:extLst>
              <a:ext uri="{FF2B5EF4-FFF2-40B4-BE49-F238E27FC236}">
                <a16:creationId xmlns:a16="http://schemas.microsoft.com/office/drawing/2014/main" id="{7BDA40E5-B1D9-46E8-AD74-D971111DBB4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5" name="Picture 4">
            <a:extLst>
              <a:ext uri="{FF2B5EF4-FFF2-40B4-BE49-F238E27FC236}">
                <a16:creationId xmlns:a16="http://schemas.microsoft.com/office/drawing/2014/main" id="{354845E1-473D-41FA-8532-2BDC84D475E5}"/>
              </a:ext>
            </a:extLst>
          </p:cNvPr>
          <p:cNvPicPr>
            <a:picLocks noChangeAspect="1"/>
          </p:cNvPicPr>
          <p:nvPr/>
        </p:nvPicPr>
        <p:blipFill>
          <a:blip r:embed="rId3"/>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3990376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61877" y="338976"/>
            <a:ext cx="6912773" cy="769441"/>
          </a:xfrm>
          <a:prstGeom prst="rect">
            <a:avLst/>
          </a:prstGeom>
          <a:noFill/>
        </p:spPr>
        <p:txBody>
          <a:bodyPr vert="horz" wrap="square" rtlCol="0">
            <a:spAutoFit/>
          </a:bodyPr>
          <a:lstStyle/>
          <a:p>
            <a:pPr algn="ctr"/>
            <a:r>
              <a:rPr lang="en-GB" sz="4400" b="1" dirty="0">
                <a:effectLst>
                  <a:outerShdw blurRad="38100" dist="38100" dir="2700000" algn="tl">
                    <a:srgbClr val="000000">
                      <a:alpha val="43137"/>
                    </a:srgbClr>
                  </a:outerShdw>
                </a:effectLst>
                <a:latin typeface="HfW cursive" panose="00000500000000000000" pitchFamily="2" charset="0"/>
              </a:rPr>
              <a:t>Autumn Term Topics</a:t>
            </a:r>
          </a:p>
        </p:txBody>
      </p:sp>
      <p:sp>
        <p:nvSpPr>
          <p:cNvPr id="5" name="Rectangle 4"/>
          <p:cNvSpPr/>
          <p:nvPr/>
        </p:nvSpPr>
        <p:spPr>
          <a:xfrm>
            <a:off x="478483" y="1202866"/>
            <a:ext cx="7807169" cy="5890843"/>
          </a:xfrm>
          <a:prstGeom prst="rect">
            <a:avLst/>
          </a:prstGeom>
        </p:spPr>
        <p:txBody>
          <a:bodyPr wrap="square">
            <a:spAutoFit/>
          </a:bodyPr>
          <a:lstStyle/>
          <a:p>
            <a:pPr>
              <a:lnSpc>
                <a:spcPct val="120000"/>
              </a:lnSpc>
            </a:pPr>
            <a:r>
              <a:rPr lang="en-US" sz="2400" b="1" u="sng" dirty="0">
                <a:latin typeface="HfW cursive" panose="00000500000000000000" pitchFamily="2" charset="0"/>
              </a:rPr>
              <a:t>The Smashing Saxons and Vicious Vikings</a:t>
            </a:r>
          </a:p>
          <a:p>
            <a:pPr>
              <a:lnSpc>
                <a:spcPct val="120000"/>
              </a:lnSpc>
            </a:pPr>
            <a:endParaRPr lang="en-US" sz="2400" b="1" dirty="0">
              <a:latin typeface="HfW cursive" panose="00000500000000000000" pitchFamily="2" charset="0"/>
            </a:endParaRPr>
          </a:p>
          <a:p>
            <a:pPr>
              <a:lnSpc>
                <a:spcPct val="120000"/>
              </a:lnSpc>
            </a:pPr>
            <a:r>
              <a:rPr lang="en-US" sz="2200" dirty="0">
                <a:latin typeface="HfW cursive" panose="00000500000000000000" pitchFamily="2" charset="0"/>
              </a:rPr>
              <a:t>Viking Day/Activities - Viking or Saxon costume needed. 10</a:t>
            </a:r>
            <a:r>
              <a:rPr lang="en-US" sz="2200" baseline="30000" dirty="0">
                <a:latin typeface="HfW cursive" panose="00000500000000000000" pitchFamily="2" charset="0"/>
              </a:rPr>
              <a:t>th</a:t>
            </a:r>
            <a:r>
              <a:rPr lang="en-US" sz="2200" dirty="0">
                <a:latin typeface="HfW cursive" panose="00000500000000000000" pitchFamily="2" charset="0"/>
              </a:rPr>
              <a:t> September 2024</a:t>
            </a:r>
          </a:p>
          <a:p>
            <a:pPr>
              <a:lnSpc>
                <a:spcPct val="120000"/>
              </a:lnSpc>
            </a:pPr>
            <a:endParaRPr lang="en-US" sz="2200" dirty="0">
              <a:latin typeface="HfW cursive" panose="00000500000000000000" pitchFamily="2" charset="0"/>
            </a:endParaRPr>
          </a:p>
          <a:p>
            <a:pPr>
              <a:lnSpc>
                <a:spcPct val="120000"/>
              </a:lnSpc>
            </a:pPr>
            <a:endParaRPr lang="en-US" sz="2200" dirty="0">
              <a:latin typeface="HfW cursive" panose="00000500000000000000" pitchFamily="2" charset="0"/>
            </a:endParaRPr>
          </a:p>
          <a:p>
            <a:pPr>
              <a:lnSpc>
                <a:spcPct val="120000"/>
              </a:lnSpc>
            </a:pPr>
            <a:r>
              <a:rPr lang="en-US" sz="2200" dirty="0">
                <a:latin typeface="HfW cursive" panose="00000500000000000000" pitchFamily="2" charset="0"/>
              </a:rPr>
              <a:t>How to Train Your Dragon</a:t>
            </a:r>
            <a:endParaRPr lang="en-US" sz="2200" b="1" u="sng" dirty="0">
              <a:latin typeface="HfW cursive" panose="00000500000000000000" pitchFamily="2" charset="0"/>
            </a:endParaRPr>
          </a:p>
          <a:p>
            <a:pPr>
              <a:lnSpc>
                <a:spcPct val="120000"/>
              </a:lnSpc>
            </a:pPr>
            <a:endParaRPr lang="en-US" sz="2400" b="1" u="sng" dirty="0">
              <a:latin typeface="HfW cursive" panose="00000500000000000000" pitchFamily="2" charset="0"/>
            </a:endParaRPr>
          </a:p>
          <a:p>
            <a:pPr>
              <a:lnSpc>
                <a:spcPct val="120000"/>
              </a:lnSpc>
            </a:pPr>
            <a:r>
              <a:rPr lang="en-US" sz="2400" b="1" u="sng" dirty="0">
                <a:latin typeface="HfW cursive" panose="00000500000000000000" pitchFamily="2" charset="0"/>
              </a:rPr>
              <a:t>Winter Wonderland</a:t>
            </a:r>
          </a:p>
          <a:p>
            <a:pPr>
              <a:lnSpc>
                <a:spcPct val="120000"/>
              </a:lnSpc>
            </a:pPr>
            <a:endParaRPr lang="en-US" sz="2000" dirty="0">
              <a:latin typeface="HfW cursive" panose="00000500000000000000" pitchFamily="2" charset="0"/>
            </a:endParaRPr>
          </a:p>
          <a:p>
            <a:pPr>
              <a:lnSpc>
                <a:spcPct val="120000"/>
              </a:lnSpc>
            </a:pPr>
            <a:r>
              <a:rPr lang="en-US" sz="2200" dirty="0">
                <a:latin typeface="HfW cursive" panose="00000500000000000000" pitchFamily="2" charset="0"/>
              </a:rPr>
              <a:t>This topic will involve sewing Christmas decorations and creating Winter artwork.</a:t>
            </a:r>
          </a:p>
          <a:p>
            <a:pPr>
              <a:lnSpc>
                <a:spcPct val="120000"/>
              </a:lnSpc>
            </a:pPr>
            <a:endParaRPr lang="en-US" sz="2200" dirty="0">
              <a:latin typeface="HfW cursive" panose="00000500000000000000" pitchFamily="2" charset="0"/>
            </a:endParaRPr>
          </a:p>
          <a:p>
            <a:pPr>
              <a:lnSpc>
                <a:spcPct val="120000"/>
              </a:lnSpc>
            </a:pPr>
            <a:r>
              <a:rPr lang="en-US" sz="2200" dirty="0">
                <a:latin typeface="HfW cursive" panose="00000500000000000000" pitchFamily="2" charset="0"/>
              </a:rPr>
              <a:t>Winter Wonderland Performance</a:t>
            </a:r>
          </a:p>
        </p:txBody>
      </p:sp>
      <p:pic>
        <p:nvPicPr>
          <p:cNvPr id="1026" name="Picture 2" descr="Vikings v Saxons | Phil Horswell">
            <a:extLst>
              <a:ext uri="{FF2B5EF4-FFF2-40B4-BE49-F238E27FC236}">
                <a16:creationId xmlns:a16="http://schemas.microsoft.com/office/drawing/2014/main" id="{7A5A1490-5F09-49D0-8D28-F63DEB42E65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85652" y="1725790"/>
            <a:ext cx="2584446" cy="184545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Winter wonderland Royalty Free Vector Image - VectorStock">
            <a:extLst>
              <a:ext uri="{FF2B5EF4-FFF2-40B4-BE49-F238E27FC236}">
                <a16:creationId xmlns:a16="http://schemas.microsoft.com/office/drawing/2014/main" id="{5E917B52-5540-4FDD-BE71-FE6D32D02CF0}"/>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11442"/>
          <a:stretch/>
        </p:blipFill>
        <p:spPr bwMode="auto">
          <a:xfrm>
            <a:off x="8285652" y="4785727"/>
            <a:ext cx="2584446" cy="194541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7BDA40E5-B1D9-46E8-AD74-D971111DBB4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7" name="Picture 6">
            <a:extLst>
              <a:ext uri="{FF2B5EF4-FFF2-40B4-BE49-F238E27FC236}">
                <a16:creationId xmlns:a16="http://schemas.microsoft.com/office/drawing/2014/main" id="{354845E1-473D-41FA-8532-2BDC84D475E5}"/>
              </a:ext>
            </a:extLst>
          </p:cNvPr>
          <p:cNvPicPr>
            <a:picLocks noChangeAspect="1"/>
          </p:cNvPicPr>
          <p:nvPr/>
        </p:nvPicPr>
        <p:blipFill>
          <a:blip r:embed="rId6"/>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28208115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15080" y="442129"/>
            <a:ext cx="6300701" cy="769441"/>
          </a:xfrm>
          <a:prstGeom prst="rect">
            <a:avLst/>
          </a:prstGeom>
          <a:noFill/>
        </p:spPr>
        <p:txBody>
          <a:bodyPr vert="horz" wrap="square" rtlCol="0">
            <a:spAutoFit/>
          </a:bodyPr>
          <a:lstStyle/>
          <a:p>
            <a:pPr algn="ctr"/>
            <a:r>
              <a:rPr lang="en-GB" sz="4400" b="1" dirty="0">
                <a:effectLst>
                  <a:outerShdw blurRad="38100" dist="38100" dir="2700000" algn="tl">
                    <a:srgbClr val="000000">
                      <a:alpha val="43137"/>
                    </a:srgbClr>
                  </a:outerShdw>
                </a:effectLst>
                <a:latin typeface="HfW cursive" panose="00000500000000000000" pitchFamily="2" charset="0"/>
              </a:rPr>
              <a:t>Spring Term Topics</a:t>
            </a:r>
          </a:p>
        </p:txBody>
      </p:sp>
      <p:sp>
        <p:nvSpPr>
          <p:cNvPr id="3" name="Rectangle 2"/>
          <p:cNvSpPr/>
          <p:nvPr/>
        </p:nvSpPr>
        <p:spPr>
          <a:xfrm>
            <a:off x="492505" y="1592781"/>
            <a:ext cx="7582774" cy="5262979"/>
          </a:xfrm>
          <a:prstGeom prst="rect">
            <a:avLst/>
          </a:prstGeom>
        </p:spPr>
        <p:txBody>
          <a:bodyPr wrap="square">
            <a:spAutoFit/>
          </a:bodyPr>
          <a:lstStyle/>
          <a:p>
            <a:r>
              <a:rPr lang="en-US" sz="2400" b="1" u="sng" dirty="0">
                <a:latin typeface="HfW cursive" panose="00000500000000000000" pitchFamily="2" charset="0"/>
              </a:rPr>
              <a:t>History and Mystery of </a:t>
            </a:r>
            <a:r>
              <a:rPr lang="en-US" sz="2400" b="1" u="sng" dirty="0" err="1">
                <a:latin typeface="HfW cursive" panose="00000500000000000000" pitchFamily="2" charset="0"/>
              </a:rPr>
              <a:t>Brownsea</a:t>
            </a:r>
            <a:r>
              <a:rPr lang="en-US" sz="2400" b="1" u="sng" dirty="0">
                <a:latin typeface="HfW cursive" panose="00000500000000000000" pitchFamily="2" charset="0"/>
              </a:rPr>
              <a:t> Island  </a:t>
            </a:r>
          </a:p>
          <a:p>
            <a:endParaRPr lang="en-US" sz="2400" b="1" dirty="0">
              <a:latin typeface="HfW cursive" panose="00000500000000000000" pitchFamily="2" charset="0"/>
            </a:endParaRPr>
          </a:p>
          <a:p>
            <a:r>
              <a:rPr lang="en-US" sz="2400" dirty="0">
                <a:latin typeface="HfW cursive" panose="00000500000000000000" pitchFamily="2" charset="0"/>
              </a:rPr>
              <a:t>Suspense story writing and information texts. </a:t>
            </a:r>
            <a:br>
              <a:rPr lang="en-US" sz="2400" dirty="0">
                <a:latin typeface="HfW cursive" panose="00000500000000000000" pitchFamily="2" charset="0"/>
              </a:rPr>
            </a:br>
            <a:endParaRPr lang="en-US" sz="2400" dirty="0">
              <a:latin typeface="HfW cursive" panose="00000500000000000000" pitchFamily="2" charset="0"/>
            </a:endParaRPr>
          </a:p>
          <a:p>
            <a:r>
              <a:rPr lang="en-US" sz="2400" dirty="0">
                <a:latin typeface="HfW cursive" panose="00000500000000000000" pitchFamily="2" charset="0"/>
              </a:rPr>
              <a:t>We’re hopeful that we will be able to go on our regular boat trip around Brownsea Island. </a:t>
            </a:r>
          </a:p>
          <a:p>
            <a:endParaRPr lang="en-US" sz="2400" dirty="0">
              <a:latin typeface="HfW cursive" panose="00000500000000000000" pitchFamily="2" charset="0"/>
            </a:endParaRPr>
          </a:p>
          <a:p>
            <a:endParaRPr lang="en-US" sz="2400" dirty="0">
              <a:latin typeface="HfW cursive" panose="00000500000000000000" pitchFamily="2" charset="0"/>
            </a:endParaRPr>
          </a:p>
          <a:p>
            <a:endParaRPr lang="en-US" sz="2400" b="1" u="sng" dirty="0">
              <a:latin typeface="HfW cursive" panose="00000500000000000000" pitchFamily="2" charset="0"/>
            </a:endParaRPr>
          </a:p>
          <a:p>
            <a:r>
              <a:rPr lang="en-US" sz="2400" b="1" u="sng" dirty="0">
                <a:latin typeface="HfW cursive" panose="00000500000000000000" pitchFamily="2" charset="0"/>
              </a:rPr>
              <a:t>Ice Trap</a:t>
            </a:r>
            <a:endParaRPr lang="en-US" sz="2400" dirty="0">
              <a:latin typeface="HfW cursive" panose="00000500000000000000" pitchFamily="2" charset="0"/>
            </a:endParaRPr>
          </a:p>
          <a:p>
            <a:endParaRPr lang="en-US" sz="2400" dirty="0">
              <a:latin typeface="HfW cursive" panose="00000500000000000000" pitchFamily="2" charset="0"/>
            </a:endParaRPr>
          </a:p>
          <a:p>
            <a:r>
              <a:rPr lang="en-US" sz="2400" dirty="0">
                <a:latin typeface="HfW cursive" panose="00000500000000000000" pitchFamily="2" charset="0"/>
              </a:rPr>
              <a:t>Ernest Shackleton and his adventures</a:t>
            </a:r>
          </a:p>
          <a:p>
            <a:endParaRPr lang="en-US" sz="2400" dirty="0">
              <a:latin typeface="HfW cursive" panose="00000500000000000000" pitchFamily="2" charset="0"/>
            </a:endParaRPr>
          </a:p>
          <a:p>
            <a:r>
              <a:rPr lang="en-US" sz="2400" dirty="0">
                <a:latin typeface="HfW cursive" panose="00000500000000000000" pitchFamily="2" charset="0"/>
              </a:rPr>
              <a:t>Survival Day</a:t>
            </a:r>
          </a:p>
        </p:txBody>
      </p:sp>
      <p:sp>
        <p:nvSpPr>
          <p:cNvPr id="5" name="TextBox 4"/>
          <p:cNvSpPr txBox="1"/>
          <p:nvPr/>
        </p:nvSpPr>
        <p:spPr>
          <a:xfrm>
            <a:off x="8075279" y="3748045"/>
            <a:ext cx="184666" cy="369332"/>
          </a:xfrm>
          <a:prstGeom prst="rect">
            <a:avLst/>
          </a:prstGeom>
          <a:noFill/>
        </p:spPr>
        <p:txBody>
          <a:bodyPr wrap="none" rtlCol="0">
            <a:spAutoFit/>
          </a:bodyPr>
          <a:lstStyle/>
          <a:p>
            <a:endParaRPr lang="en-US" dirty="0">
              <a:latin typeface="HfW cursive" panose="00000500000000000000" pitchFamily="2" charset="0"/>
            </a:endParaRPr>
          </a:p>
        </p:txBody>
      </p:sp>
      <p:pic>
        <p:nvPicPr>
          <p:cNvPr id="2050" name="Picture 2" descr="Brownsea Island | Dorset Area of Outstanding Beauty">
            <a:extLst>
              <a:ext uri="{FF2B5EF4-FFF2-40B4-BE49-F238E27FC236}">
                <a16:creationId xmlns:a16="http://schemas.microsoft.com/office/drawing/2014/main" id="{80EE2B18-0D65-4116-A673-F2F92DBC6A4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75279" y="1898604"/>
            <a:ext cx="2694356" cy="151641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19DB2EEC-7E70-450F-8A9F-AFB373ED125E}"/>
              </a:ext>
            </a:extLst>
          </p:cNvPr>
          <p:cNvPicPr>
            <a:picLocks noChangeAspect="1"/>
          </p:cNvPicPr>
          <p:nvPr/>
        </p:nvPicPr>
        <p:blipFill>
          <a:blip r:embed="rId4"/>
          <a:stretch>
            <a:fillRect/>
          </a:stretch>
        </p:blipFill>
        <p:spPr>
          <a:xfrm>
            <a:off x="8075279" y="5208609"/>
            <a:ext cx="2662106" cy="1496991"/>
          </a:xfrm>
          <a:prstGeom prst="rect">
            <a:avLst/>
          </a:prstGeom>
        </p:spPr>
      </p:pic>
      <p:pic>
        <p:nvPicPr>
          <p:cNvPr id="7" name="Picture 6">
            <a:extLst>
              <a:ext uri="{FF2B5EF4-FFF2-40B4-BE49-F238E27FC236}">
                <a16:creationId xmlns:a16="http://schemas.microsoft.com/office/drawing/2014/main" id="{7BDA40E5-B1D9-46E8-AD74-D971111DBB4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8" name="Picture 7">
            <a:extLst>
              <a:ext uri="{FF2B5EF4-FFF2-40B4-BE49-F238E27FC236}">
                <a16:creationId xmlns:a16="http://schemas.microsoft.com/office/drawing/2014/main" id="{354845E1-473D-41FA-8532-2BDC84D475E5}"/>
              </a:ext>
            </a:extLst>
          </p:cNvPr>
          <p:cNvPicPr>
            <a:picLocks noChangeAspect="1"/>
          </p:cNvPicPr>
          <p:nvPr/>
        </p:nvPicPr>
        <p:blipFill>
          <a:blip r:embed="rId6"/>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2657278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70443" y="365865"/>
            <a:ext cx="6619511" cy="769441"/>
          </a:xfrm>
          <a:prstGeom prst="rect">
            <a:avLst/>
          </a:prstGeom>
          <a:noFill/>
        </p:spPr>
        <p:txBody>
          <a:bodyPr vert="horz" wrap="square" rtlCol="0">
            <a:spAutoFit/>
          </a:bodyPr>
          <a:lstStyle/>
          <a:p>
            <a:pPr algn="ctr"/>
            <a:r>
              <a:rPr lang="en-GB" sz="4400" b="1" dirty="0">
                <a:effectLst>
                  <a:outerShdw blurRad="38100" dist="38100" dir="2700000" algn="tl">
                    <a:srgbClr val="000000">
                      <a:alpha val="43137"/>
                    </a:srgbClr>
                  </a:outerShdw>
                </a:effectLst>
                <a:latin typeface="HfW cursive" panose="00000500000000000000" pitchFamily="2" charset="0"/>
              </a:rPr>
              <a:t>Summer Term Topics</a:t>
            </a:r>
          </a:p>
        </p:txBody>
      </p:sp>
      <p:sp>
        <p:nvSpPr>
          <p:cNvPr id="3" name="Rectangle 2"/>
          <p:cNvSpPr/>
          <p:nvPr/>
        </p:nvSpPr>
        <p:spPr>
          <a:xfrm>
            <a:off x="591877" y="1688748"/>
            <a:ext cx="7802920" cy="5410712"/>
          </a:xfrm>
          <a:prstGeom prst="rect">
            <a:avLst/>
          </a:prstGeom>
        </p:spPr>
        <p:txBody>
          <a:bodyPr wrap="square">
            <a:spAutoFit/>
          </a:bodyPr>
          <a:lstStyle/>
          <a:p>
            <a:pPr>
              <a:lnSpc>
                <a:spcPct val="120000"/>
              </a:lnSpc>
            </a:pPr>
            <a:r>
              <a:rPr lang="en-US" sz="2400" b="1" u="sng" dirty="0">
                <a:latin typeface="HfW cursive" panose="00000500000000000000" pitchFamily="2" charset="0"/>
              </a:rPr>
              <a:t>Excellent Egyptians and Fantastic Pharaohs</a:t>
            </a:r>
          </a:p>
          <a:p>
            <a:pPr>
              <a:lnSpc>
                <a:spcPct val="120000"/>
              </a:lnSpc>
            </a:pPr>
            <a:endParaRPr lang="en-US" sz="2400" b="1" u="sng" dirty="0">
              <a:latin typeface="HfW cursive" panose="00000500000000000000" pitchFamily="2" charset="0"/>
            </a:endParaRPr>
          </a:p>
          <a:p>
            <a:pPr>
              <a:lnSpc>
                <a:spcPct val="120000"/>
              </a:lnSpc>
            </a:pPr>
            <a:r>
              <a:rPr lang="en-US" sz="2400" dirty="0">
                <a:latin typeface="HfW cursive" panose="00000500000000000000" pitchFamily="2" charset="0"/>
              </a:rPr>
              <a:t>Visitor with artefacts and dress up</a:t>
            </a:r>
          </a:p>
          <a:p>
            <a:pPr>
              <a:lnSpc>
                <a:spcPct val="120000"/>
              </a:lnSpc>
            </a:pPr>
            <a:endParaRPr lang="en-US" sz="2400" b="1" u="sng" dirty="0">
              <a:latin typeface="HfW cursive" panose="00000500000000000000" pitchFamily="2" charset="0"/>
            </a:endParaRPr>
          </a:p>
          <a:p>
            <a:pPr>
              <a:lnSpc>
                <a:spcPct val="120000"/>
              </a:lnSpc>
            </a:pPr>
            <a:r>
              <a:rPr lang="en-US" sz="2400" dirty="0">
                <a:latin typeface="HfW cursive" panose="00000500000000000000" pitchFamily="2" charset="0"/>
              </a:rPr>
              <a:t>Adventure story</a:t>
            </a:r>
          </a:p>
          <a:p>
            <a:pPr>
              <a:lnSpc>
                <a:spcPct val="120000"/>
              </a:lnSpc>
            </a:pPr>
            <a:endParaRPr lang="en-US" sz="2400" b="1" u="sng" dirty="0">
              <a:latin typeface="HfW cursive" panose="00000500000000000000" pitchFamily="2" charset="0"/>
            </a:endParaRPr>
          </a:p>
          <a:p>
            <a:pPr>
              <a:lnSpc>
                <a:spcPct val="120000"/>
              </a:lnSpc>
            </a:pPr>
            <a:endParaRPr lang="en-US" sz="2400" b="1" u="sng" dirty="0">
              <a:latin typeface="HfW cursive" panose="00000500000000000000" pitchFamily="2" charset="0"/>
            </a:endParaRPr>
          </a:p>
          <a:p>
            <a:pPr>
              <a:lnSpc>
                <a:spcPct val="120000"/>
              </a:lnSpc>
            </a:pPr>
            <a:r>
              <a:rPr lang="en-US" sz="2400" b="1" u="sng" dirty="0">
                <a:latin typeface="HfW cursive" panose="00000500000000000000" pitchFamily="2" charset="0"/>
              </a:rPr>
              <a:t>Eco-Warriors</a:t>
            </a:r>
            <a:endParaRPr lang="en-US" sz="2400" b="1" dirty="0">
              <a:latin typeface="HfW cursive" panose="00000500000000000000" pitchFamily="2" charset="0"/>
            </a:endParaRPr>
          </a:p>
          <a:p>
            <a:pPr>
              <a:lnSpc>
                <a:spcPct val="120000"/>
              </a:lnSpc>
            </a:pPr>
            <a:endParaRPr lang="en-US" sz="2400" dirty="0">
              <a:latin typeface="HfW cursive" panose="00000500000000000000" pitchFamily="2" charset="0"/>
            </a:endParaRPr>
          </a:p>
          <a:p>
            <a:pPr>
              <a:lnSpc>
                <a:spcPct val="120000"/>
              </a:lnSpc>
            </a:pPr>
            <a:r>
              <a:rPr lang="en-US" sz="2400" dirty="0">
                <a:latin typeface="HfW cursive" panose="00000500000000000000" pitchFamily="2" charset="0"/>
              </a:rPr>
              <a:t>Visitor from Wessex Water</a:t>
            </a:r>
          </a:p>
          <a:p>
            <a:pPr>
              <a:lnSpc>
                <a:spcPct val="120000"/>
              </a:lnSpc>
            </a:pPr>
            <a:endParaRPr lang="en-US" sz="2400" dirty="0">
              <a:latin typeface="HfW cursive" panose="00000500000000000000" pitchFamily="2" charset="0"/>
            </a:endParaRPr>
          </a:p>
          <a:p>
            <a:pPr>
              <a:lnSpc>
                <a:spcPct val="120000"/>
              </a:lnSpc>
            </a:pPr>
            <a:r>
              <a:rPr lang="en-US" sz="2400" dirty="0">
                <a:latin typeface="HfW cursive" panose="00000500000000000000" pitchFamily="2" charset="0"/>
              </a:rPr>
              <a:t>Hengistbury Head trip</a:t>
            </a:r>
            <a:endParaRPr lang="en-US" b="1" u="sng" dirty="0">
              <a:latin typeface="HfW cursive" panose="00000500000000000000" pitchFamily="2" charset="0"/>
            </a:endParaRPr>
          </a:p>
        </p:txBody>
      </p:sp>
      <p:sp>
        <p:nvSpPr>
          <p:cNvPr id="5" name="TextBox 4"/>
          <p:cNvSpPr txBox="1"/>
          <p:nvPr/>
        </p:nvSpPr>
        <p:spPr>
          <a:xfrm>
            <a:off x="8075279" y="3748045"/>
            <a:ext cx="184666" cy="369332"/>
          </a:xfrm>
          <a:prstGeom prst="rect">
            <a:avLst/>
          </a:prstGeom>
          <a:noFill/>
        </p:spPr>
        <p:txBody>
          <a:bodyPr wrap="none" rtlCol="0">
            <a:spAutoFit/>
          </a:bodyPr>
          <a:lstStyle/>
          <a:p>
            <a:endParaRPr lang="en-US" dirty="0">
              <a:latin typeface="HfW cursive" panose="00000500000000000000" pitchFamily="2" charset="0"/>
            </a:endParaRPr>
          </a:p>
        </p:txBody>
      </p:sp>
      <p:pic>
        <p:nvPicPr>
          <p:cNvPr id="4" name="Picture 3">
            <a:extLst>
              <a:ext uri="{FF2B5EF4-FFF2-40B4-BE49-F238E27FC236}">
                <a16:creationId xmlns:a16="http://schemas.microsoft.com/office/drawing/2014/main" id="{2B3E3547-8F7B-4013-B8A0-F086B6009254}"/>
              </a:ext>
            </a:extLst>
          </p:cNvPr>
          <p:cNvPicPr>
            <a:picLocks noChangeAspect="1"/>
          </p:cNvPicPr>
          <p:nvPr/>
        </p:nvPicPr>
        <p:blipFill>
          <a:blip r:embed="rId3"/>
          <a:stretch>
            <a:fillRect/>
          </a:stretch>
        </p:blipFill>
        <p:spPr>
          <a:xfrm>
            <a:off x="8034230" y="1772491"/>
            <a:ext cx="2456507" cy="1962349"/>
          </a:xfrm>
          <a:prstGeom prst="rect">
            <a:avLst/>
          </a:prstGeom>
        </p:spPr>
      </p:pic>
      <p:pic>
        <p:nvPicPr>
          <p:cNvPr id="6" name="Picture 5">
            <a:extLst>
              <a:ext uri="{FF2B5EF4-FFF2-40B4-BE49-F238E27FC236}">
                <a16:creationId xmlns:a16="http://schemas.microsoft.com/office/drawing/2014/main" id="{7B1FE4C0-58E8-4070-B386-84FF2E7F85A6}"/>
              </a:ext>
            </a:extLst>
          </p:cNvPr>
          <p:cNvPicPr>
            <a:picLocks noChangeAspect="1"/>
          </p:cNvPicPr>
          <p:nvPr/>
        </p:nvPicPr>
        <p:blipFill>
          <a:blip r:embed="rId4"/>
          <a:stretch>
            <a:fillRect/>
          </a:stretch>
        </p:blipFill>
        <p:spPr>
          <a:xfrm>
            <a:off x="8034230" y="4830755"/>
            <a:ext cx="2456507" cy="1579183"/>
          </a:xfrm>
          <a:prstGeom prst="rect">
            <a:avLst/>
          </a:prstGeom>
        </p:spPr>
      </p:pic>
      <p:pic>
        <p:nvPicPr>
          <p:cNvPr id="7" name="Picture 6">
            <a:extLst>
              <a:ext uri="{FF2B5EF4-FFF2-40B4-BE49-F238E27FC236}">
                <a16:creationId xmlns:a16="http://schemas.microsoft.com/office/drawing/2014/main" id="{7BDA40E5-B1D9-46E8-AD74-D971111DBB4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8" name="Picture 7">
            <a:extLst>
              <a:ext uri="{FF2B5EF4-FFF2-40B4-BE49-F238E27FC236}">
                <a16:creationId xmlns:a16="http://schemas.microsoft.com/office/drawing/2014/main" id="{354845E1-473D-41FA-8532-2BDC84D475E5}"/>
              </a:ext>
            </a:extLst>
          </p:cNvPr>
          <p:cNvPicPr>
            <a:picLocks noChangeAspect="1"/>
          </p:cNvPicPr>
          <p:nvPr/>
        </p:nvPicPr>
        <p:blipFill>
          <a:blip r:embed="rId6"/>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21887159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56998" y="680548"/>
            <a:ext cx="8684733" cy="1446550"/>
          </a:xfrm>
          <a:prstGeom prst="rect">
            <a:avLst/>
          </a:prstGeom>
          <a:noFill/>
        </p:spPr>
        <p:txBody>
          <a:bodyPr vert="horz" wrap="square" rtlCol="0">
            <a:spAutoFit/>
          </a:bodyPr>
          <a:lstStyle/>
          <a:p>
            <a:r>
              <a:rPr lang="en-GB" sz="4400" b="1" dirty="0">
                <a:effectLst>
                  <a:outerShdw blurRad="38100" dist="38100" dir="2700000" algn="tl">
                    <a:srgbClr val="000000">
                      <a:alpha val="43137"/>
                    </a:srgbClr>
                  </a:outerShdw>
                </a:effectLst>
                <a:latin typeface="HfW cursive" panose="00000500000000000000" pitchFamily="2" charset="0"/>
              </a:rPr>
              <a:t>Communication</a:t>
            </a:r>
          </a:p>
          <a:p>
            <a:endParaRPr lang="en-GB" sz="4400" u="sng" dirty="0">
              <a:latin typeface="HfW cursive" panose="00000500000000000000" pitchFamily="2" charset="0"/>
            </a:endParaRPr>
          </a:p>
        </p:txBody>
      </p:sp>
      <p:sp>
        <p:nvSpPr>
          <p:cNvPr id="4" name="Rectangle 3"/>
          <p:cNvSpPr txBox="1">
            <a:spLocks noChangeArrowheads="1"/>
          </p:cNvSpPr>
          <p:nvPr/>
        </p:nvSpPr>
        <p:spPr>
          <a:xfrm>
            <a:off x="656997" y="1425467"/>
            <a:ext cx="8487003" cy="5590157"/>
          </a:xfrm>
          <a:prstGeom prst="rect">
            <a:avLst/>
          </a:prstGeom>
        </p:spPr>
        <p:txBody>
          <a:bodyPr/>
          <a:lst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a:lstStyle>
          <a:p>
            <a:pPr>
              <a:lnSpc>
                <a:spcPct val="120000"/>
              </a:lnSpc>
            </a:pPr>
            <a:r>
              <a:rPr lang="en-GB" sz="2400" dirty="0">
                <a:latin typeface="HfW cursive" panose="00000500000000000000" pitchFamily="2" charset="0"/>
                <a:cs typeface="Comic Sans MS"/>
              </a:rPr>
              <a:t>Letters will be emailed to you if you have supplied an email address.</a:t>
            </a:r>
          </a:p>
          <a:p>
            <a:pPr>
              <a:lnSpc>
                <a:spcPct val="120000"/>
              </a:lnSpc>
            </a:pPr>
            <a:endParaRPr lang="en-GB" sz="2400" dirty="0">
              <a:latin typeface="HfW cursive" panose="00000500000000000000" pitchFamily="2" charset="0"/>
              <a:cs typeface="Comic Sans MS"/>
            </a:endParaRPr>
          </a:p>
          <a:p>
            <a:pPr>
              <a:lnSpc>
                <a:spcPct val="120000"/>
              </a:lnSpc>
            </a:pPr>
            <a:r>
              <a:rPr lang="en-GB" sz="2400" dirty="0">
                <a:latin typeface="HfW cursive" panose="00000500000000000000" pitchFamily="2" charset="0"/>
                <a:cs typeface="Comic Sans MS"/>
              </a:rPr>
              <a:t>All letters are available on the website. </a:t>
            </a:r>
          </a:p>
          <a:p>
            <a:pPr>
              <a:lnSpc>
                <a:spcPct val="120000"/>
              </a:lnSpc>
            </a:pPr>
            <a:endParaRPr lang="en-GB" sz="2400" dirty="0">
              <a:latin typeface="HfW cursive" panose="00000500000000000000" pitchFamily="2" charset="0"/>
              <a:cs typeface="Comic Sans MS"/>
            </a:endParaRPr>
          </a:p>
          <a:p>
            <a:pPr>
              <a:lnSpc>
                <a:spcPct val="120000"/>
              </a:lnSpc>
            </a:pPr>
            <a:r>
              <a:rPr lang="en-GB" sz="2400" dirty="0">
                <a:latin typeface="HfW cursive" panose="00000500000000000000" pitchFamily="2" charset="0"/>
                <a:cs typeface="Comic Sans MS"/>
              </a:rPr>
              <a:t>Newsletters every half term</a:t>
            </a:r>
          </a:p>
          <a:p>
            <a:pPr>
              <a:lnSpc>
                <a:spcPct val="120000"/>
              </a:lnSpc>
            </a:pPr>
            <a:endParaRPr lang="en-GB" sz="2400" dirty="0">
              <a:latin typeface="HfW cursive" panose="00000500000000000000" pitchFamily="2" charset="0"/>
              <a:cs typeface="Comic Sans MS"/>
            </a:endParaRPr>
          </a:p>
          <a:p>
            <a:pPr>
              <a:lnSpc>
                <a:spcPct val="120000"/>
              </a:lnSpc>
            </a:pPr>
            <a:r>
              <a:rPr lang="en-GB" sz="2400" dirty="0">
                <a:latin typeface="HfW cursive" panose="00000500000000000000" pitchFamily="2" charset="0"/>
                <a:cs typeface="Comic Sans MS"/>
              </a:rPr>
              <a:t>We regularly use text messaging for brief information and reminders.</a:t>
            </a:r>
          </a:p>
          <a:p>
            <a:pPr>
              <a:lnSpc>
                <a:spcPct val="120000"/>
              </a:lnSpc>
            </a:pPr>
            <a:endParaRPr lang="en-GB" sz="2400" dirty="0">
              <a:latin typeface="HfW cursive" panose="00000500000000000000" pitchFamily="2" charset="0"/>
              <a:cs typeface="Comic Sans MS"/>
            </a:endParaRPr>
          </a:p>
          <a:p>
            <a:pPr marL="0" indent="0">
              <a:lnSpc>
                <a:spcPct val="120000"/>
              </a:lnSpc>
              <a:buNone/>
            </a:pPr>
            <a:r>
              <a:rPr lang="en-GB" sz="2400" dirty="0">
                <a:latin typeface="HfW cursive" panose="00000500000000000000" pitchFamily="2" charset="0"/>
                <a:cs typeface="Comic Sans MS"/>
              </a:rPr>
              <a:t>Please always talk to us! We are here to help.</a:t>
            </a:r>
          </a:p>
        </p:txBody>
      </p:sp>
      <p:pic>
        <p:nvPicPr>
          <p:cNvPr id="6" name="Picture 5">
            <a:extLst>
              <a:ext uri="{FF2B5EF4-FFF2-40B4-BE49-F238E27FC236}">
                <a16:creationId xmlns:a16="http://schemas.microsoft.com/office/drawing/2014/main" id="{09290367-6DEE-40A7-96FF-BF7D41E5053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7" name="Picture 6">
            <a:extLst>
              <a:ext uri="{FF2B5EF4-FFF2-40B4-BE49-F238E27FC236}">
                <a16:creationId xmlns:a16="http://schemas.microsoft.com/office/drawing/2014/main" id="{7D60746F-BCBD-4B32-9F80-F4C68CE00F92}"/>
              </a:ext>
            </a:extLst>
          </p:cNvPr>
          <p:cNvPicPr>
            <a:picLocks noChangeAspect="1"/>
          </p:cNvPicPr>
          <p:nvPr/>
        </p:nvPicPr>
        <p:blipFill>
          <a:blip r:embed="rId3"/>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1311085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4">
                                            <p:txEl>
                                              <p:pRg st="0" end="0"/>
                                            </p:txEl>
                                          </p:spTgt>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4">
                                            <p:txEl>
                                              <p:pRg st="2" end="2"/>
                                            </p:txEl>
                                          </p:spTgt>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grpId="0" nodeType="afterEffect">
                                  <p:stCondLst>
                                    <p:cond delay="0"/>
                                  </p:stCondLst>
                                  <p:childTnLst>
                                    <p:set>
                                      <p:cBhvr>
                                        <p:cTn id="12" dur="1" fill="hold">
                                          <p:stCondLst>
                                            <p:cond delay="499"/>
                                          </p:stCondLst>
                                        </p:cTn>
                                        <p:tgtEl>
                                          <p:spTgt spid="4">
                                            <p:txEl>
                                              <p:pRg st="4" end="4"/>
                                            </p:txEl>
                                          </p:spTgt>
                                        </p:tgtEl>
                                        <p:attrNameLst>
                                          <p:attrName>style.visibility</p:attrName>
                                        </p:attrNameLst>
                                      </p:cBhvr>
                                      <p:to>
                                        <p:strVal val="visible"/>
                                      </p:to>
                                    </p:set>
                                  </p:childTnLst>
                                </p:cTn>
                              </p:par>
                            </p:childTnLst>
                          </p:cTn>
                        </p:par>
                        <p:par>
                          <p:cTn id="13" fill="hold">
                            <p:stCondLst>
                              <p:cond delay="1500"/>
                            </p:stCondLst>
                            <p:childTnLst>
                              <p:par>
                                <p:cTn id="14" presetID="1" presetClass="entr" presetSubtype="0" fill="hold" grpId="0" nodeType="afterEffect">
                                  <p:stCondLst>
                                    <p:cond delay="0"/>
                                  </p:stCondLst>
                                  <p:childTnLst>
                                    <p:set>
                                      <p:cBhvr>
                                        <p:cTn id="15" dur="1" fill="hold">
                                          <p:stCondLst>
                                            <p:cond delay="499"/>
                                          </p:stCondLst>
                                        </p:cTn>
                                        <p:tgtEl>
                                          <p:spTgt spid="4">
                                            <p:txEl>
                                              <p:pRg st="6" end="6"/>
                                            </p:txEl>
                                          </p:spTgt>
                                        </p:tgtEl>
                                        <p:attrNameLst>
                                          <p:attrName>style.visibility</p:attrName>
                                        </p:attrNameLst>
                                      </p:cBhvr>
                                      <p:to>
                                        <p:strVal val="visible"/>
                                      </p:to>
                                    </p:set>
                                  </p:childTnLst>
                                </p:cTn>
                              </p:par>
                            </p:childTnLst>
                          </p:cTn>
                        </p:par>
                        <p:par>
                          <p:cTn id="16" fill="hold">
                            <p:stCondLst>
                              <p:cond delay="2000"/>
                            </p:stCondLst>
                            <p:childTnLst>
                              <p:par>
                                <p:cTn id="17" presetID="1" presetClass="entr" presetSubtype="0" fill="hold" grpId="0" nodeType="afterEffect">
                                  <p:stCondLst>
                                    <p:cond delay="0"/>
                                  </p:stCondLst>
                                  <p:childTnLst>
                                    <p:set>
                                      <p:cBhvr>
                                        <p:cTn id="18" dur="1" fill="hold">
                                          <p:stCondLst>
                                            <p:cond delay="499"/>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advAuto="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56998" y="680548"/>
            <a:ext cx="8684733" cy="769441"/>
          </a:xfrm>
          <a:prstGeom prst="rect">
            <a:avLst/>
          </a:prstGeom>
          <a:noFill/>
        </p:spPr>
        <p:txBody>
          <a:bodyPr vert="horz" wrap="square" rtlCol="0">
            <a:spAutoFit/>
          </a:bodyPr>
          <a:lstStyle/>
          <a:p>
            <a:r>
              <a:rPr lang="en-GB" sz="4400" b="1" dirty="0">
                <a:effectLst>
                  <a:outerShdw blurRad="38100" dist="38100" dir="2700000" algn="tl">
                    <a:srgbClr val="000000">
                      <a:alpha val="43137"/>
                    </a:srgbClr>
                  </a:outerShdw>
                </a:effectLst>
                <a:latin typeface="HfW cursive" panose="00000500000000000000" pitchFamily="2" charset="0"/>
              </a:rPr>
              <a:t>What do we expect?</a:t>
            </a:r>
            <a:endParaRPr lang="en-GB" sz="4400" u="sng" dirty="0">
              <a:effectLst>
                <a:outerShdw blurRad="38100" dist="38100" dir="2700000" algn="tl">
                  <a:srgbClr val="000000">
                    <a:alpha val="43137"/>
                  </a:srgbClr>
                </a:outerShdw>
              </a:effectLst>
              <a:latin typeface="HfW cursive" panose="00000500000000000000" pitchFamily="2" charset="0"/>
            </a:endParaRPr>
          </a:p>
        </p:txBody>
      </p:sp>
      <p:sp>
        <p:nvSpPr>
          <p:cNvPr id="4" name="Rectangle 3"/>
          <p:cNvSpPr txBox="1">
            <a:spLocks noChangeArrowheads="1"/>
          </p:cNvSpPr>
          <p:nvPr/>
        </p:nvSpPr>
        <p:spPr>
          <a:xfrm>
            <a:off x="656997" y="1845016"/>
            <a:ext cx="8684734" cy="5590157"/>
          </a:xfrm>
          <a:prstGeom prst="rect">
            <a:avLst/>
          </a:prstGeom>
        </p:spPr>
        <p:txBody>
          <a:bodyPr/>
          <a:lst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a:lstStyle>
          <a:p>
            <a:pPr>
              <a:lnSpc>
                <a:spcPct val="120000"/>
              </a:lnSpc>
              <a:defRPr/>
            </a:pPr>
            <a:r>
              <a:rPr lang="en-GB" altLang="en-US" sz="2200" dirty="0">
                <a:latin typeface="HfW cursive" panose="00000500000000000000" pitchFamily="2" charset="0"/>
              </a:rPr>
              <a:t>Good routines (e.g. remembering PE kit) in order to maximise learning time. Those in after school clubs should bring extra kit so that the PE kits can stay in school wherever possible</a:t>
            </a:r>
          </a:p>
          <a:p>
            <a:pPr>
              <a:lnSpc>
                <a:spcPct val="120000"/>
              </a:lnSpc>
              <a:defRPr/>
            </a:pPr>
            <a:r>
              <a:rPr lang="en-GB" altLang="en-US" sz="2200" dirty="0">
                <a:latin typeface="HfW cursive" panose="00000500000000000000" pitchFamily="2" charset="0"/>
              </a:rPr>
              <a:t>Homework done on time and to the best of their best ability - let us know if your child is taking longer than expected or if there has been a problem completing it </a:t>
            </a:r>
          </a:p>
          <a:p>
            <a:pPr>
              <a:lnSpc>
                <a:spcPct val="120000"/>
              </a:lnSpc>
              <a:defRPr/>
            </a:pPr>
            <a:r>
              <a:rPr lang="en-GB" altLang="en-US" sz="2200" dirty="0">
                <a:latin typeface="HfW cursive" panose="00000500000000000000" pitchFamily="2" charset="0"/>
              </a:rPr>
              <a:t>A commitment to doing their best and achieving potential in all work</a:t>
            </a:r>
          </a:p>
          <a:p>
            <a:pPr>
              <a:lnSpc>
                <a:spcPct val="120000"/>
              </a:lnSpc>
              <a:defRPr/>
            </a:pPr>
            <a:r>
              <a:rPr lang="en-GB" altLang="en-US" sz="2200" dirty="0">
                <a:latin typeface="HfW cursive" panose="00000500000000000000" pitchFamily="2" charset="0"/>
              </a:rPr>
              <a:t>A reflective approach to learning - become life long learners</a:t>
            </a:r>
          </a:p>
        </p:txBody>
      </p:sp>
      <p:pic>
        <p:nvPicPr>
          <p:cNvPr id="6" name="Picture 5">
            <a:extLst>
              <a:ext uri="{FF2B5EF4-FFF2-40B4-BE49-F238E27FC236}">
                <a16:creationId xmlns:a16="http://schemas.microsoft.com/office/drawing/2014/main" id="{09290367-6DEE-40A7-96FF-BF7D41E5053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7" name="Picture 6">
            <a:extLst>
              <a:ext uri="{FF2B5EF4-FFF2-40B4-BE49-F238E27FC236}">
                <a16:creationId xmlns:a16="http://schemas.microsoft.com/office/drawing/2014/main" id="{7D60746F-BCBD-4B32-9F80-F4C68CE00F92}"/>
              </a:ext>
            </a:extLst>
          </p:cNvPr>
          <p:cNvPicPr>
            <a:picLocks noChangeAspect="1"/>
          </p:cNvPicPr>
          <p:nvPr/>
        </p:nvPicPr>
        <p:blipFill>
          <a:blip r:embed="rId3"/>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2476675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4">
                                            <p:txEl>
                                              <p:pRg st="0" end="0"/>
                                            </p:txEl>
                                          </p:spTgt>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4">
                                            <p:txEl>
                                              <p:pRg st="1" end="1"/>
                                            </p:txEl>
                                          </p:spTgt>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grpId="0" nodeType="afterEffect">
                                  <p:stCondLst>
                                    <p:cond delay="0"/>
                                  </p:stCondLst>
                                  <p:childTnLst>
                                    <p:set>
                                      <p:cBhvr>
                                        <p:cTn id="12" dur="1" fill="hold">
                                          <p:stCondLst>
                                            <p:cond delay="499"/>
                                          </p:stCondLst>
                                        </p:cTn>
                                        <p:tgtEl>
                                          <p:spTgt spid="4">
                                            <p:txEl>
                                              <p:pRg st="2" end="2"/>
                                            </p:txEl>
                                          </p:spTgt>
                                        </p:tgtEl>
                                        <p:attrNameLst>
                                          <p:attrName>style.visibility</p:attrName>
                                        </p:attrNameLst>
                                      </p:cBhvr>
                                      <p:to>
                                        <p:strVal val="visible"/>
                                      </p:to>
                                    </p:set>
                                  </p:childTnLst>
                                </p:cTn>
                              </p:par>
                            </p:childTnLst>
                          </p:cTn>
                        </p:par>
                        <p:par>
                          <p:cTn id="13" fill="hold">
                            <p:stCondLst>
                              <p:cond delay="1500"/>
                            </p:stCondLst>
                            <p:childTnLst>
                              <p:par>
                                <p:cTn id="14" presetID="1" presetClass="entr" presetSubtype="0" fill="hold" grpId="0" nodeType="afterEffect">
                                  <p:stCondLst>
                                    <p:cond delay="0"/>
                                  </p:stCondLst>
                                  <p:childTnLst>
                                    <p:set>
                                      <p:cBhvr>
                                        <p:cTn id="15" dur="1" fill="hold">
                                          <p:stCondLst>
                                            <p:cond delay="499"/>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advAuto="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032F896-CE5C-41C8-8691-640CD8B6FBDA}"/>
              </a:ext>
            </a:extLst>
          </p:cNvPr>
          <p:cNvPicPr>
            <a:picLocks noChangeAspect="1"/>
          </p:cNvPicPr>
          <p:nvPr/>
        </p:nvPicPr>
        <p:blipFill>
          <a:blip r:embed="rId2"/>
          <a:stretch>
            <a:fillRect/>
          </a:stretch>
        </p:blipFill>
        <p:spPr>
          <a:xfrm>
            <a:off x="402771" y="416179"/>
            <a:ext cx="9619608" cy="7214707"/>
          </a:xfrm>
          <a:prstGeom prst="rect">
            <a:avLst/>
          </a:prstGeom>
        </p:spPr>
      </p:pic>
    </p:spTree>
    <p:extLst>
      <p:ext uri="{BB962C8B-B14F-4D97-AF65-F5344CB8AC3E}">
        <p14:creationId xmlns:p14="http://schemas.microsoft.com/office/powerpoint/2010/main" val="9168879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68E5A383-C64A-43FF-B82C-2DC511BA34DC}"/>
              </a:ext>
            </a:extLst>
          </p:cNvPr>
          <p:cNvSpPr/>
          <p:nvPr/>
        </p:nvSpPr>
        <p:spPr>
          <a:xfrm>
            <a:off x="116858" y="5963736"/>
            <a:ext cx="10994725" cy="1315558"/>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203" dirty="0"/>
          </a:p>
        </p:txBody>
      </p:sp>
      <p:sp>
        <p:nvSpPr>
          <p:cNvPr id="16" name="TextBox 15">
            <a:extLst>
              <a:ext uri="{FF2B5EF4-FFF2-40B4-BE49-F238E27FC236}">
                <a16:creationId xmlns:a16="http://schemas.microsoft.com/office/drawing/2014/main" id="{77090C05-D973-4693-A778-016B7C71E3B2}"/>
              </a:ext>
            </a:extLst>
          </p:cNvPr>
          <p:cNvSpPr txBox="1"/>
          <p:nvPr/>
        </p:nvSpPr>
        <p:spPr>
          <a:xfrm>
            <a:off x="245110" y="6070612"/>
            <a:ext cx="291483" cy="1081065"/>
          </a:xfrm>
          <a:prstGeom prst="rect">
            <a:avLst/>
          </a:prstGeom>
          <a:solidFill>
            <a:schemeClr val="accent6">
              <a:lumMod val="40000"/>
              <a:lumOff val="60000"/>
            </a:schemeClr>
          </a:solidFill>
        </p:spPr>
        <p:txBody>
          <a:bodyPr>
            <a:spAutoFit/>
          </a:bodyPr>
          <a:lstStyle/>
          <a:p>
            <a:pPr algn="ctr">
              <a:defRPr/>
            </a:pPr>
            <a:r>
              <a:rPr lang="en-GB" sz="1285" b="1" dirty="0">
                <a:latin typeface="HfW precursive" panose="00000500000000000000" pitchFamily="2" charset="0"/>
              </a:rPr>
              <a:t>RECAP</a:t>
            </a:r>
            <a:endParaRPr lang="en-US" sz="1285" b="1" dirty="0">
              <a:latin typeface="HfW precursive" panose="00000500000000000000" pitchFamily="2" charset="0"/>
            </a:endParaRPr>
          </a:p>
        </p:txBody>
      </p:sp>
      <p:pic>
        <p:nvPicPr>
          <p:cNvPr id="41988" name="Picture 1">
            <a:extLst>
              <a:ext uri="{FF2B5EF4-FFF2-40B4-BE49-F238E27FC236}">
                <a16:creationId xmlns:a16="http://schemas.microsoft.com/office/drawing/2014/main" id="{6E2779B4-AD46-4B15-8A27-9188C01B41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741" y="6093930"/>
            <a:ext cx="722877" cy="107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89" name="Picture 2">
            <a:extLst>
              <a:ext uri="{FF2B5EF4-FFF2-40B4-BE49-F238E27FC236}">
                <a16:creationId xmlns:a16="http://schemas.microsoft.com/office/drawing/2014/main" id="{9265E183-7C5C-4AB8-92D0-10FEFF13B8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6392" y="6093930"/>
            <a:ext cx="726763" cy="107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0" name="Picture 3">
            <a:extLst>
              <a:ext uri="{FF2B5EF4-FFF2-40B4-BE49-F238E27FC236}">
                <a16:creationId xmlns:a16="http://schemas.microsoft.com/office/drawing/2014/main" id="{8F94C4A1-7101-4B2F-8C0C-41A16047323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95672" y="6086157"/>
            <a:ext cx="718991" cy="1090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1" name="Picture 4">
            <a:extLst>
              <a:ext uri="{FF2B5EF4-FFF2-40B4-BE49-F238E27FC236}">
                <a16:creationId xmlns:a16="http://schemas.microsoft.com/office/drawing/2014/main" id="{365A479D-0E2A-418F-AB2B-7DF76F230F9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72959" y="6105590"/>
            <a:ext cx="717047" cy="1051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2" name="Picture 5">
            <a:extLst>
              <a:ext uri="{FF2B5EF4-FFF2-40B4-BE49-F238E27FC236}">
                <a16:creationId xmlns:a16="http://schemas.microsoft.com/office/drawing/2014/main" id="{31EB4501-B911-41D4-880E-C1B3169747F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73287" y="6097817"/>
            <a:ext cx="695672" cy="10668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3" name="Picture 6">
            <a:extLst>
              <a:ext uri="{FF2B5EF4-FFF2-40B4-BE49-F238E27FC236}">
                <a16:creationId xmlns:a16="http://schemas.microsoft.com/office/drawing/2014/main" id="{E0FB79C5-7C82-4A0B-8CD2-A644B603A36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766" y="6091988"/>
            <a:ext cx="728707" cy="1078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4" name="Picture 24">
            <a:extLst>
              <a:ext uri="{FF2B5EF4-FFF2-40B4-BE49-F238E27FC236}">
                <a16:creationId xmlns:a16="http://schemas.microsoft.com/office/drawing/2014/main" id="{1DBD29F8-6CAE-4027-918F-D0334307937E}"/>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106713" y="6097817"/>
            <a:ext cx="711218" cy="10668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Rectangle: Rounded Corners 26">
            <a:extLst>
              <a:ext uri="{FF2B5EF4-FFF2-40B4-BE49-F238E27FC236}">
                <a16:creationId xmlns:a16="http://schemas.microsoft.com/office/drawing/2014/main" id="{6A790588-DF08-466F-909C-44B1E3483C1E}"/>
              </a:ext>
            </a:extLst>
          </p:cNvPr>
          <p:cNvSpPr/>
          <p:nvPr/>
        </p:nvSpPr>
        <p:spPr>
          <a:xfrm>
            <a:off x="116858" y="2063697"/>
            <a:ext cx="3571634" cy="3764013"/>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203" dirty="0"/>
          </a:p>
        </p:txBody>
      </p:sp>
      <p:sp>
        <p:nvSpPr>
          <p:cNvPr id="29" name="Rectangle: Rounded Corners 28">
            <a:extLst>
              <a:ext uri="{FF2B5EF4-FFF2-40B4-BE49-F238E27FC236}">
                <a16:creationId xmlns:a16="http://schemas.microsoft.com/office/drawing/2014/main" id="{8B2DF19D-1A8E-45B9-8F33-399336C69897}"/>
              </a:ext>
            </a:extLst>
          </p:cNvPr>
          <p:cNvSpPr/>
          <p:nvPr/>
        </p:nvSpPr>
        <p:spPr>
          <a:xfrm>
            <a:off x="1098184" y="2137540"/>
            <a:ext cx="2675810" cy="144381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285" b="1" dirty="0">
              <a:solidFill>
                <a:schemeClr val="tx1"/>
              </a:solidFill>
              <a:latin typeface="HfW precursive" panose="00000500000000000000" pitchFamily="2" charset="0"/>
            </a:endParaRPr>
          </a:p>
          <a:p>
            <a:pPr algn="ctr">
              <a:defRPr/>
            </a:pPr>
            <a:r>
              <a:rPr lang="en-GB" sz="1469" b="1" dirty="0">
                <a:solidFill>
                  <a:schemeClr val="tx1"/>
                </a:solidFill>
                <a:latin typeface="HfW precursive" panose="00000500000000000000" pitchFamily="2" charset="0"/>
              </a:rPr>
              <a:t>Stand as if…</a:t>
            </a:r>
          </a:p>
          <a:p>
            <a:pPr algn="ctr">
              <a:defRPr/>
            </a:pPr>
            <a:endParaRPr lang="en-GB" sz="1469" b="1" dirty="0">
              <a:solidFill>
                <a:schemeClr val="tx1"/>
              </a:solidFill>
              <a:latin typeface="HfW precursive" panose="00000500000000000000" pitchFamily="2" charset="0"/>
            </a:endParaRPr>
          </a:p>
          <a:p>
            <a:pPr algn="ctr">
              <a:defRPr/>
            </a:pPr>
            <a:r>
              <a:rPr lang="en-GB" sz="1469" dirty="0">
                <a:solidFill>
                  <a:schemeClr val="tx1"/>
                </a:solidFill>
                <a:latin typeface="HfW precursive" panose="00000500000000000000" pitchFamily="2" charset="0"/>
              </a:rPr>
              <a:t>Our mind and bodies work together to help us.</a:t>
            </a:r>
            <a:endParaRPr lang="en-GB" sz="1285" dirty="0">
              <a:solidFill>
                <a:schemeClr val="tx1"/>
              </a:solidFill>
              <a:latin typeface="HfW precursive" panose="00000500000000000000" pitchFamily="2" charset="0"/>
            </a:endParaRPr>
          </a:p>
          <a:p>
            <a:pPr algn="ctr">
              <a:defRPr/>
            </a:pPr>
            <a:endParaRPr lang="en-GB" sz="1102" dirty="0">
              <a:solidFill>
                <a:schemeClr val="tx1"/>
              </a:solidFill>
              <a:latin typeface="HfW precursive" panose="00000500000000000000" pitchFamily="2" charset="0"/>
            </a:endParaRPr>
          </a:p>
        </p:txBody>
      </p:sp>
      <p:pic>
        <p:nvPicPr>
          <p:cNvPr id="41997" name="Picture 33">
            <a:extLst>
              <a:ext uri="{FF2B5EF4-FFF2-40B4-BE49-F238E27FC236}">
                <a16:creationId xmlns:a16="http://schemas.microsoft.com/office/drawing/2014/main" id="{F8ED7AEC-E870-402E-B6D1-654BA8A7411B}"/>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723041" y="6093930"/>
            <a:ext cx="720933" cy="107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8" name="Picture 54">
            <a:extLst>
              <a:ext uri="{FF2B5EF4-FFF2-40B4-BE49-F238E27FC236}">
                <a16:creationId xmlns:a16="http://schemas.microsoft.com/office/drawing/2014/main" id="{640B22FD-B2E6-4DFC-B866-7F83E771ECB2}"/>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9502599" y="6105589"/>
            <a:ext cx="713161" cy="1049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 name="Rectangle: Rounded Corners 55">
            <a:extLst>
              <a:ext uri="{FF2B5EF4-FFF2-40B4-BE49-F238E27FC236}">
                <a16:creationId xmlns:a16="http://schemas.microsoft.com/office/drawing/2014/main" id="{BDBC9E45-1399-4BBB-9ECC-D7FC321DEA96}"/>
              </a:ext>
            </a:extLst>
          </p:cNvPr>
          <p:cNvSpPr/>
          <p:nvPr/>
        </p:nvSpPr>
        <p:spPr>
          <a:xfrm>
            <a:off x="3834234" y="2063697"/>
            <a:ext cx="3571634" cy="374652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203" dirty="0"/>
          </a:p>
        </p:txBody>
      </p:sp>
      <p:sp>
        <p:nvSpPr>
          <p:cNvPr id="57" name="Rectangle: Rounded Corners 56">
            <a:extLst>
              <a:ext uri="{FF2B5EF4-FFF2-40B4-BE49-F238E27FC236}">
                <a16:creationId xmlns:a16="http://schemas.microsoft.com/office/drawing/2014/main" id="{A5795869-74F5-45E3-8A6A-0D7F17F0B1BB}"/>
              </a:ext>
            </a:extLst>
          </p:cNvPr>
          <p:cNvSpPr/>
          <p:nvPr/>
        </p:nvSpPr>
        <p:spPr>
          <a:xfrm>
            <a:off x="7539949" y="2063697"/>
            <a:ext cx="3571634" cy="374652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203" dirty="0"/>
          </a:p>
        </p:txBody>
      </p:sp>
      <p:sp>
        <p:nvSpPr>
          <p:cNvPr id="58" name="Rectangle: Rounded Corners 57">
            <a:extLst>
              <a:ext uri="{FF2B5EF4-FFF2-40B4-BE49-F238E27FC236}">
                <a16:creationId xmlns:a16="http://schemas.microsoft.com/office/drawing/2014/main" id="{F87A3DA0-43E9-463F-B778-0C984B9DB905}"/>
              </a:ext>
            </a:extLst>
          </p:cNvPr>
          <p:cNvSpPr/>
          <p:nvPr/>
        </p:nvSpPr>
        <p:spPr>
          <a:xfrm>
            <a:off x="4926322" y="2137539"/>
            <a:ext cx="2600025" cy="128252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285" b="1" dirty="0">
              <a:solidFill>
                <a:schemeClr val="tx1"/>
              </a:solidFill>
              <a:latin typeface="HfW precursive" panose="00000500000000000000" pitchFamily="2" charset="0"/>
            </a:endParaRPr>
          </a:p>
          <a:p>
            <a:pPr algn="ctr">
              <a:defRPr/>
            </a:pPr>
            <a:r>
              <a:rPr lang="en-GB" sz="1469" b="1" dirty="0">
                <a:solidFill>
                  <a:schemeClr val="tx1"/>
                </a:solidFill>
                <a:latin typeface="HfW precursive" panose="00000500000000000000" pitchFamily="2" charset="0"/>
              </a:rPr>
              <a:t>Signal Change</a:t>
            </a:r>
          </a:p>
          <a:p>
            <a:pPr algn="ctr">
              <a:defRPr/>
            </a:pPr>
            <a:endParaRPr lang="en-GB" sz="1469" b="1" dirty="0">
              <a:solidFill>
                <a:schemeClr val="tx1"/>
              </a:solidFill>
              <a:latin typeface="HfW precursive" panose="00000500000000000000" pitchFamily="2" charset="0"/>
            </a:endParaRPr>
          </a:p>
          <a:p>
            <a:pPr algn="ctr">
              <a:defRPr/>
            </a:pPr>
            <a:r>
              <a:rPr lang="en-GB" sz="1469" dirty="0">
                <a:solidFill>
                  <a:schemeClr val="tx1"/>
                </a:solidFill>
                <a:latin typeface="HfW precursive" panose="00000500000000000000" pitchFamily="2" charset="0"/>
              </a:rPr>
              <a:t>We can choose how we act and behave.</a:t>
            </a:r>
            <a:endParaRPr lang="en-GB" sz="1102" dirty="0">
              <a:solidFill>
                <a:schemeClr val="tx1"/>
              </a:solidFill>
              <a:latin typeface="HfW precursive" panose="00000500000000000000" pitchFamily="2" charset="0"/>
            </a:endParaRPr>
          </a:p>
        </p:txBody>
      </p:sp>
      <p:sp>
        <p:nvSpPr>
          <p:cNvPr id="59" name="Rectangle: Rounded Corners 58">
            <a:extLst>
              <a:ext uri="{FF2B5EF4-FFF2-40B4-BE49-F238E27FC236}">
                <a16:creationId xmlns:a16="http://schemas.microsoft.com/office/drawing/2014/main" id="{88227A8E-4857-4C7E-A350-A9314F2764B7}"/>
              </a:ext>
            </a:extLst>
          </p:cNvPr>
          <p:cNvSpPr/>
          <p:nvPr/>
        </p:nvSpPr>
        <p:spPr>
          <a:xfrm>
            <a:off x="8608719" y="2137539"/>
            <a:ext cx="2500922" cy="128252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285" b="1" dirty="0">
              <a:solidFill>
                <a:schemeClr val="tx1"/>
              </a:solidFill>
              <a:latin typeface="HfW precursive" panose="00000500000000000000" pitchFamily="2" charset="0"/>
            </a:endParaRPr>
          </a:p>
          <a:p>
            <a:pPr algn="ctr">
              <a:defRPr/>
            </a:pPr>
            <a:r>
              <a:rPr lang="en-GB" sz="1469" b="1" dirty="0">
                <a:solidFill>
                  <a:schemeClr val="tx1"/>
                </a:solidFill>
                <a:latin typeface="HfW precursive" panose="00000500000000000000" pitchFamily="2" charset="0"/>
              </a:rPr>
              <a:t>Ask How</a:t>
            </a:r>
          </a:p>
          <a:p>
            <a:pPr algn="ctr">
              <a:defRPr/>
            </a:pPr>
            <a:endParaRPr lang="en-GB" sz="1469" b="1" dirty="0">
              <a:solidFill>
                <a:schemeClr val="tx1"/>
              </a:solidFill>
              <a:latin typeface="HfW precursive" panose="00000500000000000000" pitchFamily="2" charset="0"/>
            </a:endParaRPr>
          </a:p>
          <a:p>
            <a:pPr algn="ctr">
              <a:defRPr/>
            </a:pPr>
            <a:r>
              <a:rPr lang="en-GB" sz="1469" dirty="0">
                <a:solidFill>
                  <a:schemeClr val="tx1"/>
                </a:solidFill>
                <a:latin typeface="HfW precursive" panose="00000500000000000000" pitchFamily="2" charset="0"/>
              </a:rPr>
              <a:t>Ask ourselves empowering questions</a:t>
            </a:r>
            <a:endParaRPr lang="en-GB" sz="1102" dirty="0">
              <a:solidFill>
                <a:schemeClr val="tx1"/>
              </a:solidFill>
              <a:latin typeface="HfW precursive" panose="00000500000000000000" pitchFamily="2" charset="0"/>
            </a:endParaRPr>
          </a:p>
        </p:txBody>
      </p:sp>
      <p:sp>
        <p:nvSpPr>
          <p:cNvPr id="60" name="Rectangle: Rounded Corners 59">
            <a:extLst>
              <a:ext uri="{FF2B5EF4-FFF2-40B4-BE49-F238E27FC236}">
                <a16:creationId xmlns:a16="http://schemas.microsoft.com/office/drawing/2014/main" id="{CDDE97C1-E917-43DB-A997-689A563EB625}"/>
              </a:ext>
            </a:extLst>
          </p:cNvPr>
          <p:cNvSpPr/>
          <p:nvPr/>
        </p:nvSpPr>
        <p:spPr>
          <a:xfrm>
            <a:off x="31356" y="4022461"/>
            <a:ext cx="3754296" cy="15040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102" dirty="0">
                <a:solidFill>
                  <a:schemeClr val="tx1"/>
                </a:solidFill>
                <a:latin typeface="HfW precursive" panose="00000500000000000000" pitchFamily="2" charset="0"/>
              </a:rPr>
              <a:t>Discuss with your child how our bodies can sometimes react to our feelings and thoughts. If we are nervous or worried we can sweat, shake or breathe faster. </a:t>
            </a:r>
          </a:p>
          <a:p>
            <a:pPr algn="ctr">
              <a:defRPr/>
            </a:pPr>
            <a:endParaRPr lang="en-GB" sz="1102" dirty="0">
              <a:solidFill>
                <a:schemeClr val="tx1"/>
              </a:solidFill>
              <a:latin typeface="HfW precursive" panose="00000500000000000000" pitchFamily="2" charset="0"/>
            </a:endParaRPr>
          </a:p>
          <a:p>
            <a:pPr algn="ctr">
              <a:defRPr/>
            </a:pPr>
            <a:r>
              <a:rPr lang="en-GB" sz="1102" dirty="0">
                <a:solidFill>
                  <a:schemeClr val="tx1"/>
                </a:solidFill>
                <a:latin typeface="HfW precursive" panose="00000500000000000000" pitchFamily="2" charset="0"/>
              </a:rPr>
              <a:t>Encourage your child to </a:t>
            </a:r>
            <a:r>
              <a:rPr lang="en-GB" sz="1102" b="1" dirty="0">
                <a:solidFill>
                  <a:schemeClr val="tx1"/>
                </a:solidFill>
                <a:latin typeface="HfW precursive" panose="00000500000000000000" pitchFamily="2" charset="0"/>
              </a:rPr>
              <a:t>Stand Tall</a:t>
            </a:r>
            <a:r>
              <a:rPr lang="en-GB" sz="1102" dirty="0">
                <a:solidFill>
                  <a:schemeClr val="tx1"/>
                </a:solidFill>
                <a:latin typeface="HfW precursive" panose="00000500000000000000" pitchFamily="2" charset="0"/>
              </a:rPr>
              <a:t>, use their </a:t>
            </a:r>
            <a:r>
              <a:rPr lang="en-GB" sz="1102" b="1" dirty="0">
                <a:solidFill>
                  <a:schemeClr val="tx1"/>
                </a:solidFill>
                <a:latin typeface="HfW precursive" panose="00000500000000000000" pitchFamily="2" charset="0"/>
              </a:rPr>
              <a:t>Big Voice </a:t>
            </a:r>
            <a:r>
              <a:rPr lang="en-GB" sz="1102" dirty="0">
                <a:solidFill>
                  <a:schemeClr val="tx1"/>
                </a:solidFill>
                <a:latin typeface="HfW precursive" panose="00000500000000000000" pitchFamily="2" charset="0"/>
              </a:rPr>
              <a:t>and </a:t>
            </a:r>
            <a:r>
              <a:rPr lang="en-GB" sz="1102" b="1" dirty="0">
                <a:solidFill>
                  <a:schemeClr val="tx1"/>
                </a:solidFill>
                <a:latin typeface="HfW precursive" panose="00000500000000000000" pitchFamily="2" charset="0"/>
              </a:rPr>
              <a:t>Magic Circle </a:t>
            </a:r>
            <a:r>
              <a:rPr lang="en-GB" sz="1102" dirty="0">
                <a:solidFill>
                  <a:schemeClr val="tx1"/>
                </a:solidFill>
                <a:latin typeface="HfW precursive" panose="00000500000000000000" pitchFamily="2" charset="0"/>
              </a:rPr>
              <a:t>to change their body language and build confidence.</a:t>
            </a:r>
          </a:p>
          <a:p>
            <a:pPr algn="ctr">
              <a:defRPr/>
            </a:pPr>
            <a:endParaRPr lang="en-GB" sz="1102" dirty="0">
              <a:solidFill>
                <a:schemeClr val="tx1"/>
              </a:solidFill>
              <a:latin typeface="HfW precursive" panose="00000500000000000000" pitchFamily="2" charset="0"/>
            </a:endParaRPr>
          </a:p>
          <a:p>
            <a:pPr algn="ctr">
              <a:defRPr/>
            </a:pPr>
            <a:endParaRPr lang="en-GB" sz="1102" dirty="0">
              <a:solidFill>
                <a:schemeClr val="tx1"/>
              </a:solidFill>
              <a:latin typeface="HfW precursive" panose="00000500000000000000" pitchFamily="2" charset="0"/>
            </a:endParaRPr>
          </a:p>
          <a:p>
            <a:pPr algn="ctr">
              <a:defRPr/>
            </a:pPr>
            <a:r>
              <a:rPr lang="en-GB" sz="1102" b="1" dirty="0">
                <a:solidFill>
                  <a:schemeClr val="tx1"/>
                </a:solidFill>
                <a:latin typeface="HfW precursive" panose="00000500000000000000" pitchFamily="2" charset="0"/>
              </a:rPr>
              <a:t>I can stand as if I feel strong and brave.</a:t>
            </a:r>
          </a:p>
        </p:txBody>
      </p:sp>
      <p:sp>
        <p:nvSpPr>
          <p:cNvPr id="62" name="Rectangle: Rounded Corners 61">
            <a:extLst>
              <a:ext uri="{FF2B5EF4-FFF2-40B4-BE49-F238E27FC236}">
                <a16:creationId xmlns:a16="http://schemas.microsoft.com/office/drawing/2014/main" id="{6875A18D-627F-4224-B3F0-B7DD2663A04A}"/>
              </a:ext>
            </a:extLst>
          </p:cNvPr>
          <p:cNvSpPr/>
          <p:nvPr/>
        </p:nvSpPr>
        <p:spPr>
          <a:xfrm>
            <a:off x="7471937" y="3975824"/>
            <a:ext cx="3760125" cy="1762499"/>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GB" sz="1102" dirty="0">
                <a:solidFill>
                  <a:schemeClr val="tx1"/>
                </a:solidFill>
                <a:latin typeface="HfW precursive" panose="00000500000000000000" pitchFamily="2" charset="0"/>
              </a:rPr>
              <a:t>Replace ‘why’ questions with ‘how’ questions…Instead of ‘Why cant I do this?’, or ‘Why did I not achieve the best result?’ Say ‘How can I do this?’ – ‘How can I do better next time?’. </a:t>
            </a:r>
          </a:p>
          <a:p>
            <a:pPr algn="ctr">
              <a:defRPr/>
            </a:pPr>
            <a:endParaRPr lang="en-GB" sz="1102" dirty="0">
              <a:solidFill>
                <a:schemeClr val="tx1"/>
              </a:solidFill>
              <a:latin typeface="HfW precursive" panose="00000500000000000000" pitchFamily="2" charset="0"/>
            </a:endParaRPr>
          </a:p>
          <a:p>
            <a:pPr algn="ctr">
              <a:defRPr/>
            </a:pPr>
            <a:endParaRPr lang="en-GB" sz="1102" dirty="0">
              <a:solidFill>
                <a:schemeClr val="tx1"/>
              </a:solidFill>
              <a:latin typeface="HfW precursive" panose="00000500000000000000" pitchFamily="2" charset="0"/>
            </a:endParaRPr>
          </a:p>
          <a:p>
            <a:pPr algn="ctr">
              <a:defRPr/>
            </a:pPr>
            <a:r>
              <a:rPr lang="en-GB" sz="1102" b="1" dirty="0">
                <a:solidFill>
                  <a:schemeClr val="tx1"/>
                </a:solidFill>
                <a:latin typeface="HfW precursive" panose="00000500000000000000" pitchFamily="2" charset="0"/>
              </a:rPr>
              <a:t>I can use my cleaver brain to think of ideas to get better and feel good.</a:t>
            </a:r>
          </a:p>
          <a:p>
            <a:pPr algn="ctr">
              <a:defRPr/>
            </a:pPr>
            <a:endParaRPr lang="en-GB" sz="1102" dirty="0">
              <a:solidFill>
                <a:schemeClr val="tx1"/>
              </a:solidFill>
              <a:latin typeface="HfW precursive" panose="00000500000000000000" pitchFamily="2" charset="0"/>
            </a:endParaRPr>
          </a:p>
        </p:txBody>
      </p:sp>
      <p:pic>
        <p:nvPicPr>
          <p:cNvPr id="42005" name="Picture 25">
            <a:extLst>
              <a:ext uri="{FF2B5EF4-FFF2-40B4-BE49-F238E27FC236}">
                <a16:creationId xmlns:a16="http://schemas.microsoft.com/office/drawing/2014/main" id="{EF0D91B2-EC73-4809-95F0-FA16CB8D3948}"/>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872341" y="6101703"/>
            <a:ext cx="726763" cy="1057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006" name="Picture 27">
            <a:extLst>
              <a:ext uri="{FF2B5EF4-FFF2-40B4-BE49-F238E27FC236}">
                <a16:creationId xmlns:a16="http://schemas.microsoft.com/office/drawing/2014/main" id="{47F9F861-0D2C-45D8-B9B4-E95B9A009283}"/>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533362" y="6105590"/>
            <a:ext cx="738423" cy="1051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007" name="Picture 29">
            <a:extLst>
              <a:ext uri="{FF2B5EF4-FFF2-40B4-BE49-F238E27FC236}">
                <a16:creationId xmlns:a16="http://schemas.microsoft.com/office/drawing/2014/main" id="{C3B93D3F-F413-4F78-8500-6D6E1B919D84}"/>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0242965" y="6105589"/>
            <a:ext cx="746196" cy="1049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Rectangle: Rounded Corners 30">
            <a:extLst>
              <a:ext uri="{FF2B5EF4-FFF2-40B4-BE49-F238E27FC236}">
                <a16:creationId xmlns:a16="http://schemas.microsoft.com/office/drawing/2014/main" id="{50FECCB2-7B79-46F1-B6E8-B4B2EA638F4E}"/>
              </a:ext>
            </a:extLst>
          </p:cNvPr>
          <p:cNvSpPr/>
          <p:nvPr/>
        </p:nvSpPr>
        <p:spPr>
          <a:xfrm>
            <a:off x="3777880" y="3822309"/>
            <a:ext cx="3758183" cy="176249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102" dirty="0">
                <a:solidFill>
                  <a:schemeClr val="tx1"/>
                </a:solidFill>
                <a:latin typeface="HfW precursive" panose="00000500000000000000" pitchFamily="2" charset="0"/>
              </a:rPr>
              <a:t>Tell your child about the things they should keep doing – being kind, helping others, sharing. </a:t>
            </a:r>
          </a:p>
          <a:p>
            <a:pPr algn="ctr">
              <a:defRPr/>
            </a:pPr>
            <a:r>
              <a:rPr lang="en-GB" sz="1102" dirty="0">
                <a:solidFill>
                  <a:schemeClr val="tx1"/>
                </a:solidFill>
                <a:latin typeface="HfW precursive" panose="00000500000000000000" pitchFamily="2" charset="0"/>
              </a:rPr>
              <a:t>Refer to the traffic light to signal when your child might need to stop and think about what they are doing. Support them to choose a better option. Make a change!</a:t>
            </a:r>
          </a:p>
          <a:p>
            <a:pPr algn="ctr">
              <a:defRPr/>
            </a:pPr>
            <a:endParaRPr lang="en-GB" sz="1102" dirty="0">
              <a:solidFill>
                <a:schemeClr val="tx1"/>
              </a:solidFill>
              <a:latin typeface="HfW precursive" panose="00000500000000000000" pitchFamily="2" charset="0"/>
            </a:endParaRPr>
          </a:p>
          <a:p>
            <a:pPr algn="ctr">
              <a:defRPr/>
            </a:pPr>
            <a:endParaRPr lang="en-GB" sz="1102" dirty="0">
              <a:solidFill>
                <a:schemeClr val="tx1"/>
              </a:solidFill>
              <a:latin typeface="HfW precursive" panose="00000500000000000000" pitchFamily="2" charset="0"/>
            </a:endParaRPr>
          </a:p>
          <a:p>
            <a:pPr algn="ctr">
              <a:defRPr/>
            </a:pPr>
            <a:r>
              <a:rPr lang="en-GB" sz="1102" b="1" dirty="0">
                <a:solidFill>
                  <a:schemeClr val="tx1"/>
                </a:solidFill>
                <a:latin typeface="HfW precursive" panose="00000500000000000000" pitchFamily="2" charset="0"/>
              </a:rPr>
              <a:t>Stop, think about our choice, make a change.</a:t>
            </a:r>
          </a:p>
        </p:txBody>
      </p:sp>
      <p:sp>
        <p:nvSpPr>
          <p:cNvPr id="32" name="TextBox 31">
            <a:extLst>
              <a:ext uri="{FF2B5EF4-FFF2-40B4-BE49-F238E27FC236}">
                <a16:creationId xmlns:a16="http://schemas.microsoft.com/office/drawing/2014/main" id="{2B912E17-ADCD-4F89-A6F2-2C54BC705840}"/>
              </a:ext>
            </a:extLst>
          </p:cNvPr>
          <p:cNvSpPr txBox="1"/>
          <p:nvPr/>
        </p:nvSpPr>
        <p:spPr>
          <a:xfrm>
            <a:off x="-11394" y="1055168"/>
            <a:ext cx="967722" cy="290079"/>
          </a:xfrm>
          <a:prstGeom prst="rect">
            <a:avLst/>
          </a:prstGeom>
          <a:solidFill>
            <a:schemeClr val="tx1"/>
          </a:solidFill>
        </p:spPr>
        <p:txBody>
          <a:bodyPr>
            <a:spAutoFit/>
          </a:bodyPr>
          <a:lstStyle/>
          <a:p>
            <a:pPr algn="ctr">
              <a:defRPr/>
            </a:pPr>
            <a:r>
              <a:rPr lang="en-GB" sz="1285" dirty="0">
                <a:solidFill>
                  <a:schemeClr val="bg1"/>
                </a:solidFill>
                <a:latin typeface="HfW precursive" panose="00000500000000000000" pitchFamily="2" charset="0"/>
              </a:rPr>
              <a:t>YEAR 3</a:t>
            </a:r>
          </a:p>
        </p:txBody>
      </p:sp>
      <p:sp>
        <p:nvSpPr>
          <p:cNvPr id="33" name="TextBox 32">
            <a:extLst>
              <a:ext uri="{FF2B5EF4-FFF2-40B4-BE49-F238E27FC236}">
                <a16:creationId xmlns:a16="http://schemas.microsoft.com/office/drawing/2014/main" id="{C8DE3CAB-2ADD-4B8D-91C8-7E0B5D39FF0E}"/>
              </a:ext>
            </a:extLst>
          </p:cNvPr>
          <p:cNvSpPr txBox="1"/>
          <p:nvPr/>
        </p:nvSpPr>
        <p:spPr>
          <a:xfrm>
            <a:off x="1086524" y="1337125"/>
            <a:ext cx="1626473" cy="685572"/>
          </a:xfrm>
          <a:prstGeom prst="rect">
            <a:avLst/>
          </a:prstGeom>
          <a:solidFill>
            <a:schemeClr val="accent6">
              <a:lumMod val="40000"/>
              <a:lumOff val="60000"/>
            </a:schemeClr>
          </a:solidFill>
        </p:spPr>
        <p:txBody>
          <a:bodyPr anchor="ctr">
            <a:spAutoFit/>
          </a:bodyPr>
          <a:lstStyle/>
          <a:p>
            <a:pPr algn="ctr">
              <a:defRPr/>
            </a:pPr>
            <a:endParaRPr lang="en-GB" sz="1285" b="1" dirty="0">
              <a:latin typeface="HfW precursive" panose="00000500000000000000" pitchFamily="2" charset="0"/>
            </a:endParaRPr>
          </a:p>
          <a:p>
            <a:pPr algn="ctr">
              <a:defRPr/>
            </a:pPr>
            <a:r>
              <a:rPr lang="en-GB" sz="1285" b="1" dirty="0">
                <a:latin typeface="HfW precursive" panose="00000500000000000000" pitchFamily="2" charset="0"/>
              </a:rPr>
              <a:t>Autumn</a:t>
            </a:r>
          </a:p>
          <a:p>
            <a:pPr algn="ctr">
              <a:defRPr/>
            </a:pPr>
            <a:endParaRPr lang="en-US" sz="1285" b="1" dirty="0">
              <a:latin typeface="HfW precursive" panose="00000500000000000000" pitchFamily="2" charset="0"/>
            </a:endParaRPr>
          </a:p>
        </p:txBody>
      </p:sp>
      <p:sp>
        <p:nvSpPr>
          <p:cNvPr id="35" name="TextBox 34">
            <a:extLst>
              <a:ext uri="{FF2B5EF4-FFF2-40B4-BE49-F238E27FC236}">
                <a16:creationId xmlns:a16="http://schemas.microsoft.com/office/drawing/2014/main" id="{F61D82AB-B431-4109-AF2A-622CD0BC442B}"/>
              </a:ext>
            </a:extLst>
          </p:cNvPr>
          <p:cNvSpPr txBox="1"/>
          <p:nvPr/>
        </p:nvSpPr>
        <p:spPr>
          <a:xfrm>
            <a:off x="4782524" y="1337125"/>
            <a:ext cx="1628416" cy="685572"/>
          </a:xfrm>
          <a:prstGeom prst="rect">
            <a:avLst/>
          </a:prstGeom>
          <a:solidFill>
            <a:schemeClr val="accent6">
              <a:lumMod val="40000"/>
              <a:lumOff val="60000"/>
            </a:schemeClr>
          </a:solidFill>
        </p:spPr>
        <p:txBody>
          <a:bodyPr anchor="ctr">
            <a:spAutoFit/>
          </a:bodyPr>
          <a:lstStyle/>
          <a:p>
            <a:pPr algn="ctr">
              <a:defRPr/>
            </a:pPr>
            <a:endParaRPr lang="en-GB" sz="1285" b="1" dirty="0">
              <a:latin typeface="HfW precursive" panose="00000500000000000000" pitchFamily="2" charset="0"/>
            </a:endParaRPr>
          </a:p>
          <a:p>
            <a:pPr algn="ctr">
              <a:defRPr/>
            </a:pPr>
            <a:r>
              <a:rPr lang="en-GB" sz="1285" b="1" dirty="0">
                <a:latin typeface="HfW precursive" panose="00000500000000000000" pitchFamily="2" charset="0"/>
              </a:rPr>
              <a:t>Spring</a:t>
            </a:r>
          </a:p>
          <a:p>
            <a:pPr algn="ctr">
              <a:defRPr/>
            </a:pPr>
            <a:endParaRPr lang="en-US" sz="1285" b="1" dirty="0">
              <a:latin typeface="HfW precursive" panose="00000500000000000000" pitchFamily="2" charset="0"/>
            </a:endParaRPr>
          </a:p>
        </p:txBody>
      </p:sp>
      <p:sp>
        <p:nvSpPr>
          <p:cNvPr id="38" name="TextBox 37">
            <a:extLst>
              <a:ext uri="{FF2B5EF4-FFF2-40B4-BE49-F238E27FC236}">
                <a16:creationId xmlns:a16="http://schemas.microsoft.com/office/drawing/2014/main" id="{8FFBBA95-AEA6-4B65-826C-27CA4C12A225}"/>
              </a:ext>
            </a:extLst>
          </p:cNvPr>
          <p:cNvSpPr txBox="1"/>
          <p:nvPr/>
        </p:nvSpPr>
        <p:spPr>
          <a:xfrm>
            <a:off x="8538762" y="1337125"/>
            <a:ext cx="1626474" cy="685572"/>
          </a:xfrm>
          <a:prstGeom prst="rect">
            <a:avLst/>
          </a:prstGeom>
          <a:solidFill>
            <a:schemeClr val="accent6">
              <a:lumMod val="40000"/>
              <a:lumOff val="60000"/>
            </a:schemeClr>
          </a:solidFill>
        </p:spPr>
        <p:txBody>
          <a:bodyPr anchor="ctr">
            <a:spAutoFit/>
          </a:bodyPr>
          <a:lstStyle/>
          <a:p>
            <a:pPr algn="ctr">
              <a:defRPr/>
            </a:pPr>
            <a:endParaRPr lang="en-GB" sz="1285" b="1" dirty="0">
              <a:latin typeface="HfW precursive" panose="00000500000000000000" pitchFamily="2" charset="0"/>
            </a:endParaRPr>
          </a:p>
          <a:p>
            <a:pPr algn="ctr">
              <a:defRPr/>
            </a:pPr>
            <a:r>
              <a:rPr lang="en-GB" sz="1285" b="1" dirty="0">
                <a:latin typeface="HfW precursive" panose="00000500000000000000" pitchFamily="2" charset="0"/>
              </a:rPr>
              <a:t>Summer</a:t>
            </a:r>
          </a:p>
          <a:p>
            <a:pPr algn="ctr">
              <a:defRPr/>
            </a:pPr>
            <a:endParaRPr lang="en-US" sz="1285" b="1" dirty="0">
              <a:latin typeface="HfW precursive" panose="00000500000000000000" pitchFamily="2" charset="0"/>
            </a:endParaRPr>
          </a:p>
        </p:txBody>
      </p:sp>
      <p:pic>
        <p:nvPicPr>
          <p:cNvPr id="42013" name="Picture 35">
            <a:extLst>
              <a:ext uri="{FF2B5EF4-FFF2-40B4-BE49-F238E27FC236}">
                <a16:creationId xmlns:a16="http://schemas.microsoft.com/office/drawing/2014/main" id="{399A1A19-6EE8-405C-95F3-EFD4B21403C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l="32793" t="68779" r="58333" b="14178"/>
          <a:stretch>
            <a:fillRect/>
          </a:stretch>
        </p:blipFill>
        <p:spPr bwMode="auto">
          <a:xfrm>
            <a:off x="365590" y="2294941"/>
            <a:ext cx="923029" cy="1334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014" name="Picture 36">
            <a:extLst>
              <a:ext uri="{FF2B5EF4-FFF2-40B4-BE49-F238E27FC236}">
                <a16:creationId xmlns:a16="http://schemas.microsoft.com/office/drawing/2014/main" id="{6D9DE3B7-1938-4DE5-BDB3-5CCCA7EBBB4C}"/>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l="54054" t="68781" r="37222" b="13376"/>
          <a:stretch>
            <a:fillRect/>
          </a:stretch>
        </p:blipFill>
        <p:spPr bwMode="auto">
          <a:xfrm>
            <a:off x="4081021" y="2294941"/>
            <a:ext cx="940517" cy="1331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015" name="Picture 38">
            <a:extLst>
              <a:ext uri="{FF2B5EF4-FFF2-40B4-BE49-F238E27FC236}">
                <a16:creationId xmlns:a16="http://schemas.microsoft.com/office/drawing/2014/main" id="{A95EBACE-96E8-4767-ACFF-7CE206A8672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l="75320" t="68411" r="15388" b="13284"/>
          <a:stretch>
            <a:fillRect/>
          </a:stretch>
        </p:blipFill>
        <p:spPr bwMode="auto">
          <a:xfrm>
            <a:off x="7813944" y="2294941"/>
            <a:ext cx="921085" cy="1373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Rectangle 39">
            <a:extLst>
              <a:ext uri="{FF2B5EF4-FFF2-40B4-BE49-F238E27FC236}">
                <a16:creationId xmlns:a16="http://schemas.microsoft.com/office/drawing/2014/main" id="{AC4C7F3D-5DA5-4434-9004-C4BC399794F3}"/>
              </a:ext>
            </a:extLst>
          </p:cNvPr>
          <p:cNvSpPr/>
          <p:nvPr/>
        </p:nvSpPr>
        <p:spPr>
          <a:xfrm>
            <a:off x="81880" y="326570"/>
            <a:ext cx="11111318" cy="7854375"/>
          </a:xfrm>
          <a:prstGeom prst="rect">
            <a:avLst/>
          </a:prstGeom>
          <a:solidFill>
            <a:schemeClr val="accent1">
              <a:alpha val="0"/>
            </a:schemeClr>
          </a:solidFill>
          <a:ln w="762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203"/>
          </a:p>
        </p:txBody>
      </p:sp>
      <p:sp>
        <p:nvSpPr>
          <p:cNvPr id="2" name="TextBox 1">
            <a:extLst>
              <a:ext uri="{FF2B5EF4-FFF2-40B4-BE49-F238E27FC236}">
                <a16:creationId xmlns:a16="http://schemas.microsoft.com/office/drawing/2014/main" id="{C7E82F01-B45F-4512-A21D-2BE25931B9E3}"/>
              </a:ext>
            </a:extLst>
          </p:cNvPr>
          <p:cNvSpPr txBox="1"/>
          <p:nvPr/>
        </p:nvSpPr>
        <p:spPr>
          <a:xfrm>
            <a:off x="116858" y="849086"/>
            <a:ext cx="911369" cy="496161"/>
          </a:xfrm>
          <a:prstGeom prst="rect">
            <a:avLst/>
          </a:prstGeom>
          <a:solidFill>
            <a:schemeClr val="bg1"/>
          </a:solidFill>
        </p:spPr>
        <p:txBody>
          <a:bodyPr wrap="square" rtlCol="0">
            <a:spAutoFit/>
          </a:bodyPr>
          <a:lstStyle/>
          <a:p>
            <a:endParaRPr lang="en-GB" dirty="0"/>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Box 1"/>
          <p:cNvSpPr txBox="1">
            <a:spLocks noChangeArrowheads="1"/>
          </p:cNvSpPr>
          <p:nvPr/>
        </p:nvSpPr>
        <p:spPr bwMode="auto">
          <a:xfrm>
            <a:off x="573288" y="6163893"/>
            <a:ext cx="9078713" cy="770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2203" dirty="0">
                <a:solidFill>
                  <a:schemeClr val="tx1"/>
                </a:solidFill>
                <a:latin typeface="HfW cursive" panose="00000500000000000000" pitchFamily="2" charset="0"/>
              </a:rPr>
              <a:t>Please remember to let the office know if your details have changed, because a lot of the communication is done by email.</a:t>
            </a:r>
          </a:p>
        </p:txBody>
      </p:sp>
      <p:sp>
        <p:nvSpPr>
          <p:cNvPr id="27652" name="Title 1"/>
          <p:cNvSpPr txBox="1">
            <a:spLocks/>
          </p:cNvSpPr>
          <p:nvPr/>
        </p:nvSpPr>
        <p:spPr bwMode="auto">
          <a:xfrm>
            <a:off x="389467" y="707331"/>
            <a:ext cx="9787465" cy="1585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4400" b="1" dirty="0">
                <a:solidFill>
                  <a:schemeClr val="tx1"/>
                </a:solidFill>
                <a:effectLst>
                  <a:outerShdw blurRad="38100" dist="38100" dir="2700000" algn="tl">
                    <a:srgbClr val="000000">
                      <a:alpha val="43137"/>
                    </a:srgbClr>
                  </a:outerShdw>
                </a:effectLst>
                <a:latin typeface="HfW cursive" panose="00000500000000000000" pitchFamily="2" charset="0"/>
              </a:rPr>
              <a:t>School website - keep up to date!</a:t>
            </a:r>
          </a:p>
        </p:txBody>
      </p:sp>
      <p:pic>
        <p:nvPicPr>
          <p:cNvPr id="2" name="Picture 1"/>
          <p:cNvPicPr>
            <a:picLocks noChangeAspect="1"/>
          </p:cNvPicPr>
          <p:nvPr/>
        </p:nvPicPr>
        <p:blipFill rotWithShape="1">
          <a:blip r:embed="rId2"/>
          <a:srcRect t="4427" r="1262" b="5758"/>
          <a:stretch/>
        </p:blipFill>
        <p:spPr>
          <a:xfrm>
            <a:off x="1633986" y="1749825"/>
            <a:ext cx="7780949" cy="3979333"/>
          </a:xfrm>
          <a:prstGeom prst="rect">
            <a:avLst/>
          </a:prstGeom>
        </p:spPr>
      </p:pic>
      <p:pic>
        <p:nvPicPr>
          <p:cNvPr id="8" name="Picture 7">
            <a:extLst>
              <a:ext uri="{FF2B5EF4-FFF2-40B4-BE49-F238E27FC236}">
                <a16:creationId xmlns:a16="http://schemas.microsoft.com/office/drawing/2014/main" id="{09290367-6DEE-40A7-96FF-BF7D41E5053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9" name="Picture 8">
            <a:extLst>
              <a:ext uri="{FF2B5EF4-FFF2-40B4-BE49-F238E27FC236}">
                <a16:creationId xmlns:a16="http://schemas.microsoft.com/office/drawing/2014/main" id="{7D60746F-BCBD-4B32-9F80-F4C68CE00F92}"/>
              </a:ext>
            </a:extLst>
          </p:cNvPr>
          <p:cNvPicPr>
            <a:picLocks noChangeAspect="1"/>
          </p:cNvPicPr>
          <p:nvPr/>
        </p:nvPicPr>
        <p:blipFill>
          <a:blip r:embed="rId4"/>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11718621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792462" y="879816"/>
            <a:ext cx="9486071" cy="5590157"/>
          </a:xfrm>
          <a:prstGeom prst="rect">
            <a:avLst/>
          </a:prstGeom>
        </p:spPr>
        <p:txBody>
          <a:bodyPr/>
          <a:lst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a:lstStyle>
          <a:p>
            <a:pPr marL="0" indent="0" algn="ctr">
              <a:lnSpc>
                <a:spcPct val="120000"/>
              </a:lnSpc>
              <a:buNone/>
              <a:defRPr/>
            </a:pPr>
            <a:r>
              <a:rPr lang="en-GB" altLang="en-US" sz="6600" b="1" dirty="0">
                <a:effectLst>
                  <a:outerShdw blurRad="38100" dist="38100" dir="2700000" algn="tl">
                    <a:srgbClr val="000000">
                      <a:alpha val="43137"/>
                    </a:srgbClr>
                  </a:outerShdw>
                </a:effectLst>
                <a:latin typeface="HfW cursive" panose="00000500000000000000" pitchFamily="2" charset="0"/>
              </a:rPr>
              <a:t>Thank you for attending!</a:t>
            </a:r>
            <a:br>
              <a:rPr lang="en-GB" altLang="en-US" sz="5400" b="1" dirty="0">
                <a:effectLst>
                  <a:outerShdw blurRad="38100" dist="38100" dir="2700000" algn="tl">
                    <a:srgbClr val="000000">
                      <a:alpha val="43137"/>
                    </a:srgbClr>
                  </a:outerShdw>
                </a:effectLst>
                <a:latin typeface="HfW cursive" panose="00000500000000000000" pitchFamily="2" charset="0"/>
              </a:rPr>
            </a:br>
            <a:br>
              <a:rPr lang="en-GB" altLang="en-US" sz="5400" b="1" dirty="0">
                <a:effectLst>
                  <a:outerShdw blurRad="38100" dist="38100" dir="2700000" algn="tl">
                    <a:srgbClr val="000000">
                      <a:alpha val="43137"/>
                    </a:srgbClr>
                  </a:outerShdw>
                </a:effectLst>
                <a:latin typeface="HfW cursive" panose="00000500000000000000" pitchFamily="2" charset="0"/>
              </a:rPr>
            </a:br>
            <a:r>
              <a:rPr lang="en-GB" altLang="en-US" sz="3600" dirty="0">
                <a:latin typeface="HfW cursive" panose="00000500000000000000" pitchFamily="2" charset="0"/>
              </a:rPr>
              <a:t>Any questions?</a:t>
            </a:r>
            <a:endParaRPr lang="en-GB" altLang="en-US" sz="3200" dirty="0">
              <a:latin typeface="HfW cursive" panose="00000500000000000000" pitchFamily="2" charset="0"/>
            </a:endParaRPr>
          </a:p>
        </p:txBody>
      </p:sp>
      <p:pic>
        <p:nvPicPr>
          <p:cNvPr id="6" name="Picture 5">
            <a:extLst>
              <a:ext uri="{FF2B5EF4-FFF2-40B4-BE49-F238E27FC236}">
                <a16:creationId xmlns:a16="http://schemas.microsoft.com/office/drawing/2014/main" id="{09290367-6DEE-40A7-96FF-BF7D41E5053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7" name="Picture 6">
            <a:extLst>
              <a:ext uri="{FF2B5EF4-FFF2-40B4-BE49-F238E27FC236}">
                <a16:creationId xmlns:a16="http://schemas.microsoft.com/office/drawing/2014/main" id="{7D60746F-BCBD-4B32-9F80-F4C68CE00F92}"/>
              </a:ext>
            </a:extLst>
          </p:cNvPr>
          <p:cNvPicPr>
            <a:picLocks noChangeAspect="1"/>
          </p:cNvPicPr>
          <p:nvPr/>
        </p:nvPicPr>
        <p:blipFill>
          <a:blip r:embed="rId3"/>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341560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advAuto="0"/>
    </p:bld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1533</TotalTime>
  <Words>1877</Words>
  <Application>Microsoft Office PowerPoint</Application>
  <PresentationFormat>Custom</PresentationFormat>
  <Paragraphs>230</Paragraphs>
  <Slides>27</Slides>
  <Notes>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27</vt:i4>
      </vt:variant>
    </vt:vector>
  </HeadingPairs>
  <TitlesOfParts>
    <vt:vector size="36" baseType="lpstr">
      <vt:lpstr>Wingdings</vt:lpstr>
      <vt:lpstr>Arial</vt:lpstr>
      <vt:lpstr>HfW precursive</vt:lpstr>
      <vt:lpstr>HfW cursive</vt:lpstr>
      <vt:lpstr>Courier New</vt:lpstr>
      <vt:lpstr>Trebuchet MS</vt:lpstr>
      <vt:lpstr>Wingdings 3</vt:lpstr>
      <vt:lpstr>Calibri</vt:lpstr>
      <vt:lpstr>Facet</vt:lpstr>
      <vt:lpstr>PowerPoint Presentation</vt:lpstr>
      <vt:lpstr>PowerPoint Presentation</vt:lpstr>
      <vt:lpstr>PowerPoint Presentation</vt:lpstr>
      <vt:lpstr>PowerPoint Presentation</vt:lpstr>
      <vt:lpstr>Uniform</vt:lpstr>
      <vt:lpstr>Uniform</vt:lpstr>
      <vt:lpstr>PowerPoint Presentation</vt:lpstr>
      <vt:lpstr>PowerPoint Presentation</vt:lpstr>
      <vt:lpstr>PowerPoint Presentation</vt:lpstr>
      <vt:lpstr>PowerPoint Presentation</vt:lpstr>
      <vt:lpstr>Reading Expectations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seaston</dc:creator>
  <cp:lastModifiedBy>James Doman</cp:lastModifiedBy>
  <cp:revision>186</cp:revision>
  <dcterms:created xsi:type="dcterms:W3CDTF">2015-06-10T12:32:13Z</dcterms:created>
  <dcterms:modified xsi:type="dcterms:W3CDTF">2024-09-06T11:50:51Z</dcterms:modified>
</cp:coreProperties>
</file>